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Bold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07" y="17399"/>
            <a:ext cx="4176680" cy="5116576"/>
          </a:xfrm>
          <a:custGeom>
            <a:avLst/>
            <a:gdLst/>
            <a:ahLst/>
            <a:cxnLst/>
            <a:rect l="l" t="t" r="r" b="b"/>
            <a:pathLst>
              <a:path w="4176680" h="5116576">
                <a:moveTo>
                  <a:pt x="0" y="0"/>
                </a:moveTo>
                <a:lnTo>
                  <a:pt x="4176681" y="0"/>
                </a:lnTo>
                <a:lnTo>
                  <a:pt x="4176681" y="5116576"/>
                </a:lnTo>
                <a:lnTo>
                  <a:pt x="0" y="511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08" t="-6243" r="-1160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21931" y="4492075"/>
            <a:ext cx="3445087" cy="2463759"/>
          </a:xfrm>
          <a:custGeom>
            <a:avLst/>
            <a:gdLst/>
            <a:ahLst/>
            <a:cxnLst/>
            <a:rect l="l" t="t" r="r" b="b"/>
            <a:pathLst>
              <a:path w="3445087" h="2463759">
                <a:moveTo>
                  <a:pt x="0" y="0"/>
                </a:moveTo>
                <a:lnTo>
                  <a:pt x="3445087" y="0"/>
                </a:lnTo>
                <a:lnTo>
                  <a:pt x="3445087" y="2463760"/>
                </a:lnTo>
                <a:lnTo>
                  <a:pt x="0" y="2463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7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02656" y="3796562"/>
            <a:ext cx="5776462" cy="6463686"/>
          </a:xfrm>
          <a:custGeom>
            <a:avLst/>
            <a:gdLst/>
            <a:ahLst/>
            <a:cxnLst/>
            <a:rect l="l" t="t" r="r" b="b"/>
            <a:pathLst>
              <a:path w="5776462" h="6463686">
                <a:moveTo>
                  <a:pt x="0" y="0"/>
                </a:moveTo>
                <a:lnTo>
                  <a:pt x="5776462" y="0"/>
                </a:lnTo>
                <a:lnTo>
                  <a:pt x="5776462" y="6463686"/>
                </a:lnTo>
                <a:lnTo>
                  <a:pt x="0" y="6463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1981" b="-41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3863" y="4610100"/>
            <a:ext cx="3764938" cy="2345734"/>
          </a:xfrm>
          <a:custGeom>
            <a:avLst/>
            <a:gdLst/>
            <a:ahLst/>
            <a:cxnLst/>
            <a:rect l="l" t="t" r="r" b="b"/>
            <a:pathLst>
              <a:path w="3803283" h="2463759">
                <a:moveTo>
                  <a:pt x="0" y="0"/>
                </a:moveTo>
                <a:lnTo>
                  <a:pt x="3803283" y="0"/>
                </a:lnTo>
                <a:lnTo>
                  <a:pt x="3803283" y="2463760"/>
                </a:lnTo>
                <a:lnTo>
                  <a:pt x="0" y="2463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52" r="-72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3042" y="2296056"/>
            <a:ext cx="11660758" cy="150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Concurso SPR-AIRP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1A751-BA26-5FEF-1063-06348322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D9EA78A-EE3C-B21E-9803-02A275E5BD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BDA5670-AEB1-85A8-5EE7-D208184D09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3CE9F53-2307-310E-7FF0-69847153B3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B9BD0DE-52F5-2236-9AC1-9B54F77D31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D026ADA-95FC-2B38-805F-AE53B78346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44C0A6C-59B8-3CED-CA28-CF94795298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68493E-5525-01FE-1C2C-C9A7C2ADC5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76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955AF-FFAF-5777-66E4-FF5604CA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1B909F5-9D12-C707-C772-D454BD6175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FD5BDF-76F3-9C0C-CC8B-5668DD12AD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3E9B881-DDEC-55F8-6C9B-A5B490BC44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246E332-707E-20E9-4A6D-4296D56BFA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DE4BBEA-43A7-2765-2BCE-A269E8F12B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2F94221-7A14-22DD-9DDD-2A3A331DD6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00580C-7360-01A8-974D-A82FED20D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15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161-5348-C85C-4B7D-20C79416C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F095898-08DD-6FC1-84F7-CBA4476C4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7B06C6-EF56-26F9-4FE9-A2ADCF6BB2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169ACF1-8F9D-F8F8-0706-AB302569CA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EC272F7-9B52-5D15-C76D-74F26CCCA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8B0B14-BC9D-7C21-EAAA-02BA21335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DD4A730-0D2B-68E2-8179-4CF435AA1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AB4DD76-C533-59D5-CF00-62D89DE504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30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44DF8-D382-176C-FF4D-437FBF73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7BA8E0C-AE56-8ECB-E3C3-8D220653DE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BC19A3-708F-97D3-840B-B92654AF21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DB02DBA-8589-C974-4C9C-84626C750B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771712E-FC87-D611-575B-4342F8BF02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E494F5-0798-1B11-CBF8-5D4DABFC8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9AFAEA6-4533-06E3-C6DC-63B111061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1A479F7-67E5-153A-447F-BE00196F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26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63959-ED9B-3C0A-8812-B8D313D9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5C63287-019E-BF88-DACE-FADC32CA66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7BFC9FA-0C16-6C16-2BCC-71FCD077C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9F8BD9B-15CD-2B59-6A3D-4CF800C299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A7C3E02-21BB-DCC6-FAF0-28D7DB2FD8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9A1F1C-D7F7-8A49-5E80-1E44292BE3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08F69E3-194A-9EE2-7BDE-8A4F9FCEEC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359E384-652D-F205-3623-6F487F6ACF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246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966184-8A65-3272-D41D-9E9532B2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D2A5FA9-2F22-98E5-9C9D-24A48E5EB5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689A55-4EC0-8E14-C9AA-28BCF1651C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F53E78B-6377-D583-7194-90AF25FF131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330D9A6-7C9C-0EEC-D04A-F2A47B79A0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CFE9554-BB48-D3F5-DEA4-C57E1CDF2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4E62D6A-991A-13D8-DB55-95BAB20678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86CB10E-4908-B955-9736-2D4A927ED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920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2ABBB-A450-0AC3-8D56-8A95F829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DAC3C5DD-41BE-F869-2AF0-13CD1D966F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5548D2B-FD3F-3697-A6CD-C3D057A490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03F6D08-F547-6300-0D67-22D6BC0034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F57E959-0DF2-9998-2206-9E39C68607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B1F7E3B-07D0-82CB-3E6F-A23BEE796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4013C94-6163-93FE-9F41-3A8967731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CBA0B82-BB78-7292-6DAB-7B2C63D08D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326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A7E53-2D98-3AD7-7D35-8EB7F2E5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EE92C3A-2070-497B-A9BC-035B4FF7A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6DAFB1-3499-5B90-EDCD-A30885989D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45FAAF8-62C2-16B0-9318-5A92348567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0B2C329-092D-DA13-C0F8-435A5A41C1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0D7FE0-20F2-5D31-22C5-A113E2E54A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6348453-5658-864C-CCE5-73F661D189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B12BD75-0AD3-94D8-2B45-95DAE11C4E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243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FBD1F-46CA-280C-8EAB-1172339A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C6225EB-413F-42F4-2661-C7726414D2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DAA757A-8F6F-FC2C-B87A-CB1E3B307F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2AD47E4-BE8A-EDDD-09A2-4FC2623362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328E41B-BF6F-55F7-AF82-D4A8A7E9CF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55E8C87-42BA-D7AC-1AF3-CAE39F111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503CE7A-E719-8B17-4D77-E669B00CE3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A4ECFD2-2182-B63A-DC83-5AC115346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095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8B00A-3BB0-DB9A-25B5-B5F7A9E0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3A80241-16B8-F331-1CF1-662CC1CBBF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F27427-6F85-06C3-7456-75E3CC50C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DD1B0BC-54E6-B4AA-8870-D2FB913FD4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B0357B3-842B-2534-0531-7EEF50E43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1F1CB1-8451-40AB-EE07-CABE0F2B34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EF303BC-D580-CF4D-EDF8-FD2CB27BC6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2DBAC59-2E0B-70BB-0893-DD365E4773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183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A5EE5-22D0-2AF7-B65E-E7C96E94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B32EAA8-3ABB-85BA-9EF2-9B6593186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4661"/>
            <a:ext cx="11714100" cy="1390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040C670-C7C0-4177-B83B-0606D4BD2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37FFF53-C2E4-6C46-16D9-B21B557B35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CE743A1-5A22-DC0A-0442-408AF1DFA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26117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FCF45-2D61-A6F6-4607-FE9CB5D91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4ADBC6C-E554-F615-43B0-9AF6D76BEF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CDA1695-4718-9DAC-4F66-0C7DFB7BC9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A97B5E-E346-D99F-99B6-2DBA4A7CD4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92FEAF2-6380-C4E1-AB50-FAD1E60AD6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2A3A592-5DAF-F417-7EAE-35837E82B1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0DAF0AA-BBE5-2D3B-A462-5C4AE77097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5D9746F-A1B1-6C54-BFDF-550F21E2D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649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EEBFC-C797-0DD3-B114-1B72C24F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F4936DF-3217-141E-6C85-36D7E1660C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4AA552-B681-CE9C-7E46-01C7FCF3BB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05BB98-4A93-8111-BE13-3FA9324161F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91C2629-D3AF-23F6-3505-BB208310B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6E86C8-D8E3-3985-E45B-66544493F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7F18173-83CC-2A46-902C-A847DF311D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F0F4BA0-7E30-2FB7-F152-61AE93800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77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A1EDC-C4E2-4651-B7A3-B1D08257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885E3DF-6BE1-7FFC-D2A7-33CF8AAF1B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EC5739-9A72-589B-300A-4502393629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276207-1157-07B7-786F-E07E86A43BD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48F7E59-1F37-F9BA-7524-ADBA3A232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7D83C33-240B-3DE0-BB99-3DDF003B9C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F52C857-9C99-3BAE-D140-0F26E44DF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949B4D2-A19B-0ABE-DA4B-B419076372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244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754D4-1B05-EE6F-2B70-FD80D730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A015A42-440F-1794-BB6F-DDE136290B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761B36-F26D-05D3-D8B6-D29918C3AD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EED0AD0-81F3-5655-4E5D-4E3298EAD3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7BEE513-1197-F779-D4EF-D4C52EBB63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CF3D21A-ECD2-8A75-38EA-716B5146C2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D7A88C4-7C16-67FC-465B-ED2DF7E725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392765-7784-2260-8171-79B5B56B5C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55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F1EE6-E2D5-0072-D807-3C102C3B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1136961-98FA-64AA-E015-94C5105107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893FE8F-4862-3788-D2A7-7B5F87CFBA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6CBFE39-B855-1AA8-1EF4-17A2678A24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82DB571-B687-3E58-544B-1A0F1B1FCD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CBC83B-CBFC-625E-BD38-3D81103818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AB53C99-937E-06AE-FCDA-2A374A9CD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8C0D5B2-F5E4-0980-08FE-F4AE6EFBB0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111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27FC0-3B81-427A-FC49-CC503E01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014A0CB-3909-4D2E-07DA-42E3088A0E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D824251-7AEC-9825-09C0-C83B73778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9C81085-0216-35BB-C624-D02187A76F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7ADF0E1-0B4E-E06B-9D55-996B2F8C28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1EFC76B-D594-6DA4-3C8A-C0E866953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3DB88F4-A53A-034D-F666-C45C84D63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88E8D3-165F-FC48-7333-946166C96D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239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B1C7B-1E6B-A5B7-3BF4-3A6DA947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3D004AD-D07F-5EC8-2D87-E742756CA1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2A2F20-F089-05E1-17E8-F60719A26D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F6F4D7-8D77-8FE2-6DB7-63210BD65B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85037CE-25FB-625B-AE65-9687B954A7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54466F-C1BF-AD58-C567-8C5EB41FA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5791FA4-125B-F21E-5DC4-B3B0E4814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933114-8E02-74FA-A850-8798390CC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372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17095-D445-2C65-25D6-79E887F1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7A2DDDA-3EC7-C398-371C-596DDDB68D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1C6BC4-667C-43B3-CAF6-9AAF5FFBB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259A88D-F877-F153-696E-8D76F3E9B1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3D40B46-E18E-0FAB-34C2-D9B10E7E3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C51F76C-28F7-91EA-6204-8B94389D0B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09BAAF-7745-339C-0F02-E35F1DD17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BAFEA7-60BD-35E4-3FCE-A0B7EBB74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57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B9EDB-6755-F135-012E-7A61A242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54F22C8-93CB-1183-3917-C14A7DE671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75E08D-D52A-8271-9240-D5AEC1F42A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953BBB1-7E00-133A-217E-7E721217D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A9F9497-76E9-A6B9-9A1A-AE2196DBB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BA40E5F-0749-0522-BEBA-843485DE1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FB75FAC-737D-3F47-E3D0-B0FDB94415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61767B1-30B8-5CDD-DDED-900BF75BAF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083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Personalizar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Calibri</vt:lpstr>
      <vt:lpstr>Arial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Slide Preto</dc:title>
  <dc:creator>Luiza</dc:creator>
  <cp:lastModifiedBy>Luiza</cp:lastModifiedBy>
  <cp:revision>9</cp:revision>
  <dcterms:created xsi:type="dcterms:W3CDTF">2006-08-16T00:00:00Z</dcterms:created>
  <dcterms:modified xsi:type="dcterms:W3CDTF">2025-08-18T16:04:50Z</dcterms:modified>
  <dc:identifier>DAGEvsfyjAA</dc:identifier>
</cp:coreProperties>
</file>