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17"/>
  </p:notesMasterIdLst>
  <p:sldIdLst>
    <p:sldId id="262" r:id="rId6"/>
    <p:sldId id="256" r:id="rId7"/>
    <p:sldId id="263" r:id="rId8"/>
    <p:sldId id="264" r:id="rId9"/>
    <p:sldId id="265" r:id="rId10"/>
    <p:sldId id="266" r:id="rId11"/>
    <p:sldId id="267" r:id="rId12"/>
    <p:sldId id="268" r:id="rId13"/>
    <p:sldId id="269" r:id="rId14"/>
    <p:sldId id="258" r:id="rId15"/>
    <p:sldId id="261"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60" d="100"/>
          <a:sy n="60" d="100"/>
        </p:scale>
        <p:origin x="9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CACD3-058C-4B64-A379-DC74CF5E1B28}" type="datetimeFigureOut">
              <a:rPr lang="pt-BR" smtClean="0"/>
              <a:t>01/07/2026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5368D-1D19-4F9B-81BE-A53D9A94B8D6}" type="slidenum">
              <a:rPr lang="pt-BR" smtClean="0"/>
              <a:t>‹nº›</a:t>
            </a:fld>
            <a:endParaRPr lang="pt-BR"/>
          </a:p>
        </p:txBody>
      </p:sp>
    </p:spTree>
    <p:extLst>
      <p:ext uri="{BB962C8B-B14F-4D97-AF65-F5344CB8AC3E}">
        <p14:creationId xmlns:p14="http://schemas.microsoft.com/office/powerpoint/2010/main" val="2427153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7" name="Google Shape;4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3" name="Google Shape;4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9" name="Google Shape;42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5" name="Google Shape;4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58F3E8-0A6F-C412-9388-374E1A9A9ADD}"/>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5EE6D21-A425-90FD-D741-E48E537281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32FB164-D2EC-6036-6E7C-4A29D0CA6666}"/>
              </a:ext>
            </a:extLst>
          </p:cNvPr>
          <p:cNvSpPr>
            <a:spLocks noGrp="1"/>
          </p:cNvSpPr>
          <p:nvPr>
            <p:ph type="dt" sz="half" idx="10"/>
          </p:nvPr>
        </p:nvSpPr>
        <p:spPr/>
        <p:txBody>
          <a:bodyPr/>
          <a:lstStyle/>
          <a:p>
            <a:fld id="{2E8569E1-CA17-4052-9E64-0B1CFBBC2E1D}" type="datetimeFigureOut">
              <a:rPr lang="pt-BR" smtClean="0"/>
              <a:t>01/07/2026</a:t>
            </a:fld>
            <a:endParaRPr lang="pt-BR"/>
          </a:p>
        </p:txBody>
      </p:sp>
      <p:sp>
        <p:nvSpPr>
          <p:cNvPr id="5" name="Espaço Reservado para Rodapé 4">
            <a:extLst>
              <a:ext uri="{FF2B5EF4-FFF2-40B4-BE49-F238E27FC236}">
                <a16:creationId xmlns:a16="http://schemas.microsoft.com/office/drawing/2014/main" id="{6C7B6584-B6F9-927E-263F-D129923D62A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AFD0136-70C6-A03A-F40F-406207FD0350}"/>
              </a:ext>
            </a:extLst>
          </p:cNvPr>
          <p:cNvSpPr>
            <a:spLocks noGrp="1"/>
          </p:cNvSpPr>
          <p:nvPr>
            <p:ph type="sldNum" sz="quarter" idx="12"/>
          </p:nvPr>
        </p:nvSpPr>
        <p:spPr/>
        <p:txBody>
          <a:bodyPr/>
          <a:lstStyle/>
          <a:p>
            <a:fld id="{574F3F9D-D6F2-4B42-B614-302CF584B6F4}" type="slidenum">
              <a:rPr lang="pt-BR" smtClean="0"/>
              <a:t>‹nº›</a:t>
            </a:fld>
            <a:endParaRPr lang="pt-BR"/>
          </a:p>
        </p:txBody>
      </p:sp>
    </p:spTree>
    <p:extLst>
      <p:ext uri="{BB962C8B-B14F-4D97-AF65-F5344CB8AC3E}">
        <p14:creationId xmlns:p14="http://schemas.microsoft.com/office/powerpoint/2010/main" val="102251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48A00-770B-52D4-CC63-95E516FDE09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4D9D682-83E8-FB23-0CB1-4E92B27BE49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C6FD460-CB6D-854A-E64A-A33667FD4CE4}"/>
              </a:ext>
            </a:extLst>
          </p:cNvPr>
          <p:cNvSpPr>
            <a:spLocks noGrp="1"/>
          </p:cNvSpPr>
          <p:nvPr>
            <p:ph type="dt" sz="half" idx="10"/>
          </p:nvPr>
        </p:nvSpPr>
        <p:spPr/>
        <p:txBody>
          <a:bodyPr/>
          <a:lstStyle/>
          <a:p>
            <a:fld id="{2E8569E1-CA17-4052-9E64-0B1CFBBC2E1D}" type="datetimeFigureOut">
              <a:rPr lang="pt-BR" smtClean="0"/>
              <a:t>01/07/2026</a:t>
            </a:fld>
            <a:endParaRPr lang="pt-BR"/>
          </a:p>
        </p:txBody>
      </p:sp>
      <p:sp>
        <p:nvSpPr>
          <p:cNvPr id="5" name="Espaço Reservado para Rodapé 4">
            <a:extLst>
              <a:ext uri="{FF2B5EF4-FFF2-40B4-BE49-F238E27FC236}">
                <a16:creationId xmlns:a16="http://schemas.microsoft.com/office/drawing/2014/main" id="{8030BDEF-9973-826B-1B27-68A4821FA26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7DB9219-4EBB-8ECE-7EC2-2C98781267F4}"/>
              </a:ext>
            </a:extLst>
          </p:cNvPr>
          <p:cNvSpPr>
            <a:spLocks noGrp="1"/>
          </p:cNvSpPr>
          <p:nvPr>
            <p:ph type="sldNum" sz="quarter" idx="12"/>
          </p:nvPr>
        </p:nvSpPr>
        <p:spPr/>
        <p:txBody>
          <a:bodyPr/>
          <a:lstStyle/>
          <a:p>
            <a:fld id="{574F3F9D-D6F2-4B42-B614-302CF584B6F4}" type="slidenum">
              <a:rPr lang="pt-BR" smtClean="0"/>
              <a:t>‹nº›</a:t>
            </a:fld>
            <a:endParaRPr lang="pt-BR"/>
          </a:p>
        </p:txBody>
      </p:sp>
    </p:spTree>
    <p:extLst>
      <p:ext uri="{BB962C8B-B14F-4D97-AF65-F5344CB8AC3E}">
        <p14:creationId xmlns:p14="http://schemas.microsoft.com/office/powerpoint/2010/main" val="67738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8C533C0-5D47-307D-FCD9-1AD3D1DFC92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306BAE8A-7570-B4AD-2EB1-116DA8B16DAC}"/>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C464C0E-1097-DE65-9BB8-31897135E2CC}"/>
              </a:ext>
            </a:extLst>
          </p:cNvPr>
          <p:cNvSpPr>
            <a:spLocks noGrp="1"/>
          </p:cNvSpPr>
          <p:nvPr>
            <p:ph type="dt" sz="half" idx="10"/>
          </p:nvPr>
        </p:nvSpPr>
        <p:spPr/>
        <p:txBody>
          <a:bodyPr/>
          <a:lstStyle/>
          <a:p>
            <a:fld id="{2E8569E1-CA17-4052-9E64-0B1CFBBC2E1D}" type="datetimeFigureOut">
              <a:rPr lang="pt-BR" smtClean="0"/>
              <a:t>01/07/2026</a:t>
            </a:fld>
            <a:endParaRPr lang="pt-BR"/>
          </a:p>
        </p:txBody>
      </p:sp>
      <p:sp>
        <p:nvSpPr>
          <p:cNvPr id="5" name="Espaço Reservado para Rodapé 4">
            <a:extLst>
              <a:ext uri="{FF2B5EF4-FFF2-40B4-BE49-F238E27FC236}">
                <a16:creationId xmlns:a16="http://schemas.microsoft.com/office/drawing/2014/main" id="{A97047C1-309A-66B4-9F2D-33B38BA6750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178CF05-041C-4646-9663-F3EE63BD325D}"/>
              </a:ext>
            </a:extLst>
          </p:cNvPr>
          <p:cNvSpPr>
            <a:spLocks noGrp="1"/>
          </p:cNvSpPr>
          <p:nvPr>
            <p:ph type="sldNum" sz="quarter" idx="12"/>
          </p:nvPr>
        </p:nvSpPr>
        <p:spPr/>
        <p:txBody>
          <a:bodyPr/>
          <a:lstStyle/>
          <a:p>
            <a:fld id="{574F3F9D-D6F2-4B42-B614-302CF584B6F4}" type="slidenum">
              <a:rPr lang="pt-BR" smtClean="0"/>
              <a:t>‹nº›</a:t>
            </a:fld>
            <a:endParaRPr lang="pt-BR"/>
          </a:p>
        </p:txBody>
      </p:sp>
    </p:spTree>
    <p:extLst>
      <p:ext uri="{BB962C8B-B14F-4D97-AF65-F5344CB8AC3E}">
        <p14:creationId xmlns:p14="http://schemas.microsoft.com/office/powerpoint/2010/main" val="2049203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425856-02F8-D8A2-82AE-81FB5A1947D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14518D3-72F5-D74D-5F3A-1D81A5E471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70FC655-BCE9-8E9A-68A3-EB16B511E903}"/>
              </a:ext>
            </a:extLst>
          </p:cNvPr>
          <p:cNvSpPr>
            <a:spLocks noGrp="1"/>
          </p:cNvSpPr>
          <p:nvPr>
            <p:ph type="dt" sz="half" idx="10"/>
          </p:nvPr>
        </p:nvSpPr>
        <p:spPr/>
        <p:txBody>
          <a:bodyPr/>
          <a:lstStyle/>
          <a:p>
            <a:fld id="{F18313AD-725B-460A-85A3-5CD609FA6BEB}" type="datetimeFigureOut">
              <a:rPr lang="pt-BR" smtClean="0"/>
              <a:t>01/07/2026</a:t>
            </a:fld>
            <a:endParaRPr lang="pt-BR"/>
          </a:p>
        </p:txBody>
      </p:sp>
      <p:sp>
        <p:nvSpPr>
          <p:cNvPr id="5" name="Espaço Reservado para Rodapé 4">
            <a:extLst>
              <a:ext uri="{FF2B5EF4-FFF2-40B4-BE49-F238E27FC236}">
                <a16:creationId xmlns:a16="http://schemas.microsoft.com/office/drawing/2014/main" id="{995A91D0-C4D4-647A-553C-D5B989DF8B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9EA46F2-6914-B157-71A2-B1915A8FBAE4}"/>
              </a:ext>
            </a:extLst>
          </p:cNvPr>
          <p:cNvSpPr>
            <a:spLocks noGrp="1"/>
          </p:cNvSpPr>
          <p:nvPr>
            <p:ph type="sldNum" sz="quarter" idx="12"/>
          </p:nvPr>
        </p:nvSpPr>
        <p:spPr/>
        <p:txBody>
          <a:bodyPr/>
          <a:lstStyle/>
          <a:p>
            <a:fld id="{22D157DD-CCB6-4101-9CBC-E39C678D7A98}" type="slidenum">
              <a:rPr lang="pt-BR" smtClean="0"/>
              <a:t>‹nº›</a:t>
            </a:fld>
            <a:endParaRPr lang="pt-BR"/>
          </a:p>
        </p:txBody>
      </p:sp>
    </p:spTree>
    <p:extLst>
      <p:ext uri="{BB962C8B-B14F-4D97-AF65-F5344CB8AC3E}">
        <p14:creationId xmlns:p14="http://schemas.microsoft.com/office/powerpoint/2010/main" val="1365881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FAEBD2-5DAC-1886-7AA7-9EE9C844DEF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94EF7F9-CB4F-C4EE-7052-42F77756444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338C3B7-194C-F499-36D2-F8CDEB55DA60}"/>
              </a:ext>
            </a:extLst>
          </p:cNvPr>
          <p:cNvSpPr>
            <a:spLocks noGrp="1"/>
          </p:cNvSpPr>
          <p:nvPr>
            <p:ph type="dt" sz="half" idx="10"/>
          </p:nvPr>
        </p:nvSpPr>
        <p:spPr/>
        <p:txBody>
          <a:bodyPr/>
          <a:lstStyle/>
          <a:p>
            <a:fld id="{F18313AD-725B-460A-85A3-5CD609FA6BEB}" type="datetimeFigureOut">
              <a:rPr lang="pt-BR" smtClean="0"/>
              <a:t>01/07/2026</a:t>
            </a:fld>
            <a:endParaRPr lang="pt-BR"/>
          </a:p>
        </p:txBody>
      </p:sp>
      <p:sp>
        <p:nvSpPr>
          <p:cNvPr id="5" name="Espaço Reservado para Rodapé 4">
            <a:extLst>
              <a:ext uri="{FF2B5EF4-FFF2-40B4-BE49-F238E27FC236}">
                <a16:creationId xmlns:a16="http://schemas.microsoft.com/office/drawing/2014/main" id="{98CEA49E-203C-6EB7-CAE9-1AA07EB6E0D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4F46849-DC89-0E6C-3B7F-4B42D67C6179}"/>
              </a:ext>
            </a:extLst>
          </p:cNvPr>
          <p:cNvSpPr>
            <a:spLocks noGrp="1"/>
          </p:cNvSpPr>
          <p:nvPr>
            <p:ph type="sldNum" sz="quarter" idx="12"/>
          </p:nvPr>
        </p:nvSpPr>
        <p:spPr/>
        <p:txBody>
          <a:bodyPr/>
          <a:lstStyle/>
          <a:p>
            <a:fld id="{22D157DD-CCB6-4101-9CBC-E39C678D7A98}" type="slidenum">
              <a:rPr lang="pt-BR" smtClean="0"/>
              <a:t>‹nº›</a:t>
            </a:fld>
            <a:endParaRPr lang="pt-BR"/>
          </a:p>
        </p:txBody>
      </p:sp>
    </p:spTree>
    <p:extLst>
      <p:ext uri="{BB962C8B-B14F-4D97-AF65-F5344CB8AC3E}">
        <p14:creationId xmlns:p14="http://schemas.microsoft.com/office/powerpoint/2010/main" val="3045110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D3B8EE-6F27-DCEC-6CA4-53F0C771612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7288CB84-0054-93D4-D5C6-41CCF67EA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BBB7ECF-0F77-54CE-6A10-12B943E1716A}"/>
              </a:ext>
            </a:extLst>
          </p:cNvPr>
          <p:cNvSpPr>
            <a:spLocks noGrp="1"/>
          </p:cNvSpPr>
          <p:nvPr>
            <p:ph type="dt" sz="half" idx="10"/>
          </p:nvPr>
        </p:nvSpPr>
        <p:spPr/>
        <p:txBody>
          <a:bodyPr/>
          <a:lstStyle/>
          <a:p>
            <a:fld id="{F18313AD-725B-460A-85A3-5CD609FA6BEB}" type="datetimeFigureOut">
              <a:rPr lang="pt-BR" smtClean="0"/>
              <a:t>01/07/2026</a:t>
            </a:fld>
            <a:endParaRPr lang="pt-BR"/>
          </a:p>
        </p:txBody>
      </p:sp>
      <p:sp>
        <p:nvSpPr>
          <p:cNvPr id="5" name="Espaço Reservado para Rodapé 4">
            <a:extLst>
              <a:ext uri="{FF2B5EF4-FFF2-40B4-BE49-F238E27FC236}">
                <a16:creationId xmlns:a16="http://schemas.microsoft.com/office/drawing/2014/main" id="{C88B6712-DE7E-E6A4-4F12-29BA88ACD3E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730066E-01B3-2626-13CD-CBE5C902BF84}"/>
              </a:ext>
            </a:extLst>
          </p:cNvPr>
          <p:cNvSpPr>
            <a:spLocks noGrp="1"/>
          </p:cNvSpPr>
          <p:nvPr>
            <p:ph type="sldNum" sz="quarter" idx="12"/>
          </p:nvPr>
        </p:nvSpPr>
        <p:spPr/>
        <p:txBody>
          <a:bodyPr/>
          <a:lstStyle/>
          <a:p>
            <a:fld id="{22D157DD-CCB6-4101-9CBC-E39C678D7A98}" type="slidenum">
              <a:rPr lang="pt-BR" smtClean="0"/>
              <a:t>‹nº›</a:t>
            </a:fld>
            <a:endParaRPr lang="pt-BR"/>
          </a:p>
        </p:txBody>
      </p:sp>
    </p:spTree>
    <p:extLst>
      <p:ext uri="{BB962C8B-B14F-4D97-AF65-F5344CB8AC3E}">
        <p14:creationId xmlns:p14="http://schemas.microsoft.com/office/powerpoint/2010/main" val="1925788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8E89DF-61F1-13DA-6DE1-13D03F7F592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74CD9B5-BB24-83FF-FE2F-09FB582CCAC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4EEB9BF-F919-6A55-4772-F5812279633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65A6B87-F054-23B0-00EE-E4F8816C52F8}"/>
              </a:ext>
            </a:extLst>
          </p:cNvPr>
          <p:cNvSpPr>
            <a:spLocks noGrp="1"/>
          </p:cNvSpPr>
          <p:nvPr>
            <p:ph type="dt" sz="half" idx="10"/>
          </p:nvPr>
        </p:nvSpPr>
        <p:spPr/>
        <p:txBody>
          <a:bodyPr/>
          <a:lstStyle/>
          <a:p>
            <a:fld id="{F18313AD-725B-460A-85A3-5CD609FA6BEB}" type="datetimeFigureOut">
              <a:rPr lang="pt-BR" smtClean="0"/>
              <a:t>01/07/2026</a:t>
            </a:fld>
            <a:endParaRPr lang="pt-BR"/>
          </a:p>
        </p:txBody>
      </p:sp>
      <p:sp>
        <p:nvSpPr>
          <p:cNvPr id="6" name="Espaço Reservado para Rodapé 5">
            <a:extLst>
              <a:ext uri="{FF2B5EF4-FFF2-40B4-BE49-F238E27FC236}">
                <a16:creationId xmlns:a16="http://schemas.microsoft.com/office/drawing/2014/main" id="{19DECDA5-20E2-5FF7-88A6-96826B4D3CA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9681011-DEAB-0CF7-66A5-13B2067D6578}"/>
              </a:ext>
            </a:extLst>
          </p:cNvPr>
          <p:cNvSpPr>
            <a:spLocks noGrp="1"/>
          </p:cNvSpPr>
          <p:nvPr>
            <p:ph type="sldNum" sz="quarter" idx="12"/>
          </p:nvPr>
        </p:nvSpPr>
        <p:spPr/>
        <p:txBody>
          <a:bodyPr/>
          <a:lstStyle/>
          <a:p>
            <a:fld id="{22D157DD-CCB6-4101-9CBC-E39C678D7A98}" type="slidenum">
              <a:rPr lang="pt-BR" smtClean="0"/>
              <a:t>‹nº›</a:t>
            </a:fld>
            <a:endParaRPr lang="pt-BR"/>
          </a:p>
        </p:txBody>
      </p:sp>
    </p:spTree>
    <p:extLst>
      <p:ext uri="{BB962C8B-B14F-4D97-AF65-F5344CB8AC3E}">
        <p14:creationId xmlns:p14="http://schemas.microsoft.com/office/powerpoint/2010/main" val="3862204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0D277-96A2-F80F-3727-0B8260691B2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9C04487-7122-763E-E1F4-848A401D13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54131CC-BEB7-2BC1-4AF1-676A52A6094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A7FAE74-7558-3FD7-D8F2-3E997C1128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5C92461-1177-023F-4644-B8448FDC2F85}"/>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EF933E3-C258-D2E7-6C02-33A7F3E7E99B}"/>
              </a:ext>
            </a:extLst>
          </p:cNvPr>
          <p:cNvSpPr>
            <a:spLocks noGrp="1"/>
          </p:cNvSpPr>
          <p:nvPr>
            <p:ph type="dt" sz="half" idx="10"/>
          </p:nvPr>
        </p:nvSpPr>
        <p:spPr/>
        <p:txBody>
          <a:bodyPr/>
          <a:lstStyle/>
          <a:p>
            <a:fld id="{F18313AD-725B-460A-85A3-5CD609FA6BEB}" type="datetimeFigureOut">
              <a:rPr lang="pt-BR" smtClean="0"/>
              <a:t>01/07/2026</a:t>
            </a:fld>
            <a:endParaRPr lang="pt-BR"/>
          </a:p>
        </p:txBody>
      </p:sp>
      <p:sp>
        <p:nvSpPr>
          <p:cNvPr id="8" name="Espaço Reservado para Rodapé 7">
            <a:extLst>
              <a:ext uri="{FF2B5EF4-FFF2-40B4-BE49-F238E27FC236}">
                <a16:creationId xmlns:a16="http://schemas.microsoft.com/office/drawing/2014/main" id="{9304843C-EA30-3BA8-5A01-2DA6325292A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99CE4D5-22B0-D222-A65F-3FFA82678A65}"/>
              </a:ext>
            </a:extLst>
          </p:cNvPr>
          <p:cNvSpPr>
            <a:spLocks noGrp="1"/>
          </p:cNvSpPr>
          <p:nvPr>
            <p:ph type="sldNum" sz="quarter" idx="12"/>
          </p:nvPr>
        </p:nvSpPr>
        <p:spPr/>
        <p:txBody>
          <a:bodyPr/>
          <a:lstStyle/>
          <a:p>
            <a:fld id="{22D157DD-CCB6-4101-9CBC-E39C678D7A98}" type="slidenum">
              <a:rPr lang="pt-BR" smtClean="0"/>
              <a:t>‹nº›</a:t>
            </a:fld>
            <a:endParaRPr lang="pt-BR"/>
          </a:p>
        </p:txBody>
      </p:sp>
    </p:spTree>
    <p:extLst>
      <p:ext uri="{BB962C8B-B14F-4D97-AF65-F5344CB8AC3E}">
        <p14:creationId xmlns:p14="http://schemas.microsoft.com/office/powerpoint/2010/main" val="2137186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59F40B-F49F-88E8-78DA-FF68391D691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C9F03B4-9DEE-3EAA-2777-57E8589A03F4}"/>
              </a:ext>
            </a:extLst>
          </p:cNvPr>
          <p:cNvSpPr>
            <a:spLocks noGrp="1"/>
          </p:cNvSpPr>
          <p:nvPr>
            <p:ph type="dt" sz="half" idx="10"/>
          </p:nvPr>
        </p:nvSpPr>
        <p:spPr/>
        <p:txBody>
          <a:bodyPr/>
          <a:lstStyle/>
          <a:p>
            <a:fld id="{F18313AD-725B-460A-85A3-5CD609FA6BEB}" type="datetimeFigureOut">
              <a:rPr lang="pt-BR" smtClean="0"/>
              <a:t>01/07/2026</a:t>
            </a:fld>
            <a:endParaRPr lang="pt-BR"/>
          </a:p>
        </p:txBody>
      </p:sp>
      <p:sp>
        <p:nvSpPr>
          <p:cNvPr id="4" name="Espaço Reservado para Rodapé 3">
            <a:extLst>
              <a:ext uri="{FF2B5EF4-FFF2-40B4-BE49-F238E27FC236}">
                <a16:creationId xmlns:a16="http://schemas.microsoft.com/office/drawing/2014/main" id="{B8401B33-8D90-0235-653F-C495C522CE9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793409A-BE94-69F6-E033-BF5ED167E851}"/>
              </a:ext>
            </a:extLst>
          </p:cNvPr>
          <p:cNvSpPr>
            <a:spLocks noGrp="1"/>
          </p:cNvSpPr>
          <p:nvPr>
            <p:ph type="sldNum" sz="quarter" idx="12"/>
          </p:nvPr>
        </p:nvSpPr>
        <p:spPr/>
        <p:txBody>
          <a:bodyPr/>
          <a:lstStyle/>
          <a:p>
            <a:fld id="{22D157DD-CCB6-4101-9CBC-E39C678D7A98}" type="slidenum">
              <a:rPr lang="pt-BR" smtClean="0"/>
              <a:t>‹nº›</a:t>
            </a:fld>
            <a:endParaRPr lang="pt-BR"/>
          </a:p>
        </p:txBody>
      </p:sp>
    </p:spTree>
    <p:extLst>
      <p:ext uri="{BB962C8B-B14F-4D97-AF65-F5344CB8AC3E}">
        <p14:creationId xmlns:p14="http://schemas.microsoft.com/office/powerpoint/2010/main" val="293776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AFD3459-974B-D429-FE2A-342125401C8B}"/>
              </a:ext>
            </a:extLst>
          </p:cNvPr>
          <p:cNvSpPr>
            <a:spLocks noGrp="1"/>
          </p:cNvSpPr>
          <p:nvPr>
            <p:ph type="dt" sz="half" idx="10"/>
          </p:nvPr>
        </p:nvSpPr>
        <p:spPr/>
        <p:txBody>
          <a:bodyPr/>
          <a:lstStyle/>
          <a:p>
            <a:fld id="{F18313AD-725B-460A-85A3-5CD609FA6BEB}" type="datetimeFigureOut">
              <a:rPr lang="pt-BR" smtClean="0"/>
              <a:t>01/07/2026</a:t>
            </a:fld>
            <a:endParaRPr lang="pt-BR"/>
          </a:p>
        </p:txBody>
      </p:sp>
      <p:sp>
        <p:nvSpPr>
          <p:cNvPr id="3" name="Espaço Reservado para Rodapé 2">
            <a:extLst>
              <a:ext uri="{FF2B5EF4-FFF2-40B4-BE49-F238E27FC236}">
                <a16:creationId xmlns:a16="http://schemas.microsoft.com/office/drawing/2014/main" id="{BE22C18A-9278-14CA-53A4-7CD215EE171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4F56C57E-2EF4-9694-8DF1-5BC5CB6520EA}"/>
              </a:ext>
            </a:extLst>
          </p:cNvPr>
          <p:cNvSpPr>
            <a:spLocks noGrp="1"/>
          </p:cNvSpPr>
          <p:nvPr>
            <p:ph type="sldNum" sz="quarter" idx="12"/>
          </p:nvPr>
        </p:nvSpPr>
        <p:spPr/>
        <p:txBody>
          <a:bodyPr/>
          <a:lstStyle/>
          <a:p>
            <a:fld id="{22D157DD-CCB6-4101-9CBC-E39C678D7A98}" type="slidenum">
              <a:rPr lang="pt-BR" smtClean="0"/>
              <a:t>‹nº›</a:t>
            </a:fld>
            <a:endParaRPr lang="pt-BR"/>
          </a:p>
        </p:txBody>
      </p:sp>
    </p:spTree>
    <p:extLst>
      <p:ext uri="{BB962C8B-B14F-4D97-AF65-F5344CB8AC3E}">
        <p14:creationId xmlns:p14="http://schemas.microsoft.com/office/powerpoint/2010/main" val="1473113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445A72-1923-F25E-421A-EEE59CD791D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1D835AB-8611-4E89-82C5-008D2E1A9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807AE0E-033E-B6BA-5EF5-CEAF79E60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F6394E4-8DF1-1712-B20F-306BBA365103}"/>
              </a:ext>
            </a:extLst>
          </p:cNvPr>
          <p:cNvSpPr>
            <a:spLocks noGrp="1"/>
          </p:cNvSpPr>
          <p:nvPr>
            <p:ph type="dt" sz="half" idx="10"/>
          </p:nvPr>
        </p:nvSpPr>
        <p:spPr/>
        <p:txBody>
          <a:bodyPr/>
          <a:lstStyle/>
          <a:p>
            <a:fld id="{F18313AD-725B-460A-85A3-5CD609FA6BEB}" type="datetimeFigureOut">
              <a:rPr lang="pt-BR" smtClean="0"/>
              <a:t>01/07/2026</a:t>
            </a:fld>
            <a:endParaRPr lang="pt-BR"/>
          </a:p>
        </p:txBody>
      </p:sp>
      <p:sp>
        <p:nvSpPr>
          <p:cNvPr id="6" name="Espaço Reservado para Rodapé 5">
            <a:extLst>
              <a:ext uri="{FF2B5EF4-FFF2-40B4-BE49-F238E27FC236}">
                <a16:creationId xmlns:a16="http://schemas.microsoft.com/office/drawing/2014/main" id="{1F2C0774-5B93-6531-E3BC-846CA4D6997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E5104E5-B9EF-4939-09F7-7E6D1C3E9E26}"/>
              </a:ext>
            </a:extLst>
          </p:cNvPr>
          <p:cNvSpPr>
            <a:spLocks noGrp="1"/>
          </p:cNvSpPr>
          <p:nvPr>
            <p:ph type="sldNum" sz="quarter" idx="12"/>
          </p:nvPr>
        </p:nvSpPr>
        <p:spPr/>
        <p:txBody>
          <a:bodyPr/>
          <a:lstStyle/>
          <a:p>
            <a:fld id="{22D157DD-CCB6-4101-9CBC-E39C678D7A98}" type="slidenum">
              <a:rPr lang="pt-BR" smtClean="0"/>
              <a:t>‹nº›</a:t>
            </a:fld>
            <a:endParaRPr lang="pt-BR"/>
          </a:p>
        </p:txBody>
      </p:sp>
    </p:spTree>
    <p:extLst>
      <p:ext uri="{BB962C8B-B14F-4D97-AF65-F5344CB8AC3E}">
        <p14:creationId xmlns:p14="http://schemas.microsoft.com/office/powerpoint/2010/main" val="326790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98CA8-A530-3C61-55EF-7E88B259E57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983249A-3855-F1EB-64F0-2FCA94D528E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5F9B676-D4FC-F6F5-3E7E-B6EB52A0B5F2}"/>
              </a:ext>
            </a:extLst>
          </p:cNvPr>
          <p:cNvSpPr>
            <a:spLocks noGrp="1"/>
          </p:cNvSpPr>
          <p:nvPr>
            <p:ph type="dt" sz="half" idx="10"/>
          </p:nvPr>
        </p:nvSpPr>
        <p:spPr/>
        <p:txBody>
          <a:bodyPr/>
          <a:lstStyle/>
          <a:p>
            <a:fld id="{2E8569E1-CA17-4052-9E64-0B1CFBBC2E1D}" type="datetimeFigureOut">
              <a:rPr lang="pt-BR" smtClean="0"/>
              <a:t>01/07/2026</a:t>
            </a:fld>
            <a:endParaRPr lang="pt-BR"/>
          </a:p>
        </p:txBody>
      </p:sp>
      <p:sp>
        <p:nvSpPr>
          <p:cNvPr id="5" name="Espaço Reservado para Rodapé 4">
            <a:extLst>
              <a:ext uri="{FF2B5EF4-FFF2-40B4-BE49-F238E27FC236}">
                <a16:creationId xmlns:a16="http://schemas.microsoft.com/office/drawing/2014/main" id="{57DFA08F-B6D6-36EE-4C96-D965BF7BE93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C8FB6A5-AD01-7605-9D5B-B7150173D313}"/>
              </a:ext>
            </a:extLst>
          </p:cNvPr>
          <p:cNvSpPr>
            <a:spLocks noGrp="1"/>
          </p:cNvSpPr>
          <p:nvPr>
            <p:ph type="sldNum" sz="quarter" idx="12"/>
          </p:nvPr>
        </p:nvSpPr>
        <p:spPr/>
        <p:txBody>
          <a:bodyPr/>
          <a:lstStyle/>
          <a:p>
            <a:fld id="{574F3F9D-D6F2-4B42-B614-302CF584B6F4}" type="slidenum">
              <a:rPr lang="pt-BR" smtClean="0"/>
              <a:t>‹nº›</a:t>
            </a:fld>
            <a:endParaRPr lang="pt-BR"/>
          </a:p>
        </p:txBody>
      </p:sp>
    </p:spTree>
    <p:extLst>
      <p:ext uri="{BB962C8B-B14F-4D97-AF65-F5344CB8AC3E}">
        <p14:creationId xmlns:p14="http://schemas.microsoft.com/office/powerpoint/2010/main" val="3609952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D3E18F-DEFD-A311-D566-F684371644D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833C750-DF29-6E07-2051-706514300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067938B-E77A-A6A2-E8B1-2E4690DC1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2897D4F-5DE0-B65D-DA54-F27B01067B93}"/>
              </a:ext>
            </a:extLst>
          </p:cNvPr>
          <p:cNvSpPr>
            <a:spLocks noGrp="1"/>
          </p:cNvSpPr>
          <p:nvPr>
            <p:ph type="dt" sz="half" idx="10"/>
          </p:nvPr>
        </p:nvSpPr>
        <p:spPr/>
        <p:txBody>
          <a:bodyPr/>
          <a:lstStyle/>
          <a:p>
            <a:fld id="{F18313AD-725B-460A-85A3-5CD609FA6BEB}" type="datetimeFigureOut">
              <a:rPr lang="pt-BR" smtClean="0"/>
              <a:t>01/07/2026</a:t>
            </a:fld>
            <a:endParaRPr lang="pt-BR"/>
          </a:p>
        </p:txBody>
      </p:sp>
      <p:sp>
        <p:nvSpPr>
          <p:cNvPr id="6" name="Espaço Reservado para Rodapé 5">
            <a:extLst>
              <a:ext uri="{FF2B5EF4-FFF2-40B4-BE49-F238E27FC236}">
                <a16:creationId xmlns:a16="http://schemas.microsoft.com/office/drawing/2014/main" id="{73897836-D4E3-33E4-9B35-E1581565C7E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B064ADB-418E-AF33-DAB0-AC73D27DBF6A}"/>
              </a:ext>
            </a:extLst>
          </p:cNvPr>
          <p:cNvSpPr>
            <a:spLocks noGrp="1"/>
          </p:cNvSpPr>
          <p:nvPr>
            <p:ph type="sldNum" sz="quarter" idx="12"/>
          </p:nvPr>
        </p:nvSpPr>
        <p:spPr/>
        <p:txBody>
          <a:bodyPr/>
          <a:lstStyle/>
          <a:p>
            <a:fld id="{22D157DD-CCB6-4101-9CBC-E39C678D7A98}" type="slidenum">
              <a:rPr lang="pt-BR" smtClean="0"/>
              <a:t>‹nº›</a:t>
            </a:fld>
            <a:endParaRPr lang="pt-BR"/>
          </a:p>
        </p:txBody>
      </p:sp>
    </p:spTree>
    <p:extLst>
      <p:ext uri="{BB962C8B-B14F-4D97-AF65-F5344CB8AC3E}">
        <p14:creationId xmlns:p14="http://schemas.microsoft.com/office/powerpoint/2010/main" val="4181812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1AE3E6-4254-21F5-BF09-99F766F1298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7D4D0A5-CA47-DAFE-6D27-D1A223CD8B5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5240D3E-AF80-E7DA-F845-1DE70BC591C5}"/>
              </a:ext>
            </a:extLst>
          </p:cNvPr>
          <p:cNvSpPr>
            <a:spLocks noGrp="1"/>
          </p:cNvSpPr>
          <p:nvPr>
            <p:ph type="dt" sz="half" idx="10"/>
          </p:nvPr>
        </p:nvSpPr>
        <p:spPr/>
        <p:txBody>
          <a:bodyPr/>
          <a:lstStyle/>
          <a:p>
            <a:fld id="{F18313AD-725B-460A-85A3-5CD609FA6BEB}" type="datetimeFigureOut">
              <a:rPr lang="pt-BR" smtClean="0"/>
              <a:t>01/07/2026</a:t>
            </a:fld>
            <a:endParaRPr lang="pt-BR"/>
          </a:p>
        </p:txBody>
      </p:sp>
      <p:sp>
        <p:nvSpPr>
          <p:cNvPr id="5" name="Espaço Reservado para Rodapé 4">
            <a:extLst>
              <a:ext uri="{FF2B5EF4-FFF2-40B4-BE49-F238E27FC236}">
                <a16:creationId xmlns:a16="http://schemas.microsoft.com/office/drawing/2014/main" id="{EF816AA8-F2A4-2509-0562-7D4E6886533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B21E11A-E34F-5BAC-ED28-776BD45FA46E}"/>
              </a:ext>
            </a:extLst>
          </p:cNvPr>
          <p:cNvSpPr>
            <a:spLocks noGrp="1"/>
          </p:cNvSpPr>
          <p:nvPr>
            <p:ph type="sldNum" sz="quarter" idx="12"/>
          </p:nvPr>
        </p:nvSpPr>
        <p:spPr/>
        <p:txBody>
          <a:bodyPr/>
          <a:lstStyle/>
          <a:p>
            <a:fld id="{22D157DD-CCB6-4101-9CBC-E39C678D7A98}" type="slidenum">
              <a:rPr lang="pt-BR" smtClean="0"/>
              <a:t>‹nº›</a:t>
            </a:fld>
            <a:endParaRPr lang="pt-BR"/>
          </a:p>
        </p:txBody>
      </p:sp>
    </p:spTree>
    <p:extLst>
      <p:ext uri="{BB962C8B-B14F-4D97-AF65-F5344CB8AC3E}">
        <p14:creationId xmlns:p14="http://schemas.microsoft.com/office/powerpoint/2010/main" val="628902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E237909-8602-FACD-0000-D9C2061A47A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94D9998-3478-65B5-F7DE-135D838996B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5408E92-3DFD-8BCC-BA81-11E27D9CEFB0}"/>
              </a:ext>
            </a:extLst>
          </p:cNvPr>
          <p:cNvSpPr>
            <a:spLocks noGrp="1"/>
          </p:cNvSpPr>
          <p:nvPr>
            <p:ph type="dt" sz="half" idx="10"/>
          </p:nvPr>
        </p:nvSpPr>
        <p:spPr/>
        <p:txBody>
          <a:bodyPr/>
          <a:lstStyle/>
          <a:p>
            <a:fld id="{F18313AD-725B-460A-85A3-5CD609FA6BEB}" type="datetimeFigureOut">
              <a:rPr lang="pt-BR" smtClean="0"/>
              <a:t>01/07/2026</a:t>
            </a:fld>
            <a:endParaRPr lang="pt-BR"/>
          </a:p>
        </p:txBody>
      </p:sp>
      <p:sp>
        <p:nvSpPr>
          <p:cNvPr id="5" name="Espaço Reservado para Rodapé 4">
            <a:extLst>
              <a:ext uri="{FF2B5EF4-FFF2-40B4-BE49-F238E27FC236}">
                <a16:creationId xmlns:a16="http://schemas.microsoft.com/office/drawing/2014/main" id="{BA9A5C1F-3A6E-190C-AED3-A10F2FDCB31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6279B92-F3A3-C271-0415-0F2684D6E86A}"/>
              </a:ext>
            </a:extLst>
          </p:cNvPr>
          <p:cNvSpPr>
            <a:spLocks noGrp="1"/>
          </p:cNvSpPr>
          <p:nvPr>
            <p:ph type="sldNum" sz="quarter" idx="12"/>
          </p:nvPr>
        </p:nvSpPr>
        <p:spPr/>
        <p:txBody>
          <a:bodyPr/>
          <a:lstStyle/>
          <a:p>
            <a:fld id="{22D157DD-CCB6-4101-9CBC-E39C678D7A98}" type="slidenum">
              <a:rPr lang="pt-BR" smtClean="0"/>
              <a:t>‹nº›</a:t>
            </a:fld>
            <a:endParaRPr lang="pt-BR"/>
          </a:p>
        </p:txBody>
      </p:sp>
    </p:spTree>
    <p:extLst>
      <p:ext uri="{BB962C8B-B14F-4D97-AF65-F5344CB8AC3E}">
        <p14:creationId xmlns:p14="http://schemas.microsoft.com/office/powerpoint/2010/main" val="3288498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FDAF3-CAA0-E194-BA79-1874673CAB3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438CCD6-59F2-30A5-C4EF-1EACC27E4D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000FD5C-3A96-10F0-82B0-A534B9F02352}"/>
              </a:ext>
            </a:extLst>
          </p:cNvPr>
          <p:cNvSpPr>
            <a:spLocks noGrp="1"/>
          </p:cNvSpPr>
          <p:nvPr>
            <p:ph type="dt" sz="half" idx="10"/>
          </p:nvPr>
        </p:nvSpPr>
        <p:spPr/>
        <p:txBody>
          <a:bodyPr/>
          <a:lstStyle/>
          <a:p>
            <a:fld id="{3F046894-CE10-4A75-A47B-3E21728E8946}" type="datetimeFigureOut">
              <a:rPr lang="pt-BR" smtClean="0"/>
              <a:t>01/07/2026</a:t>
            </a:fld>
            <a:endParaRPr lang="pt-BR"/>
          </a:p>
        </p:txBody>
      </p:sp>
      <p:sp>
        <p:nvSpPr>
          <p:cNvPr id="5" name="Espaço Reservado para Rodapé 4">
            <a:extLst>
              <a:ext uri="{FF2B5EF4-FFF2-40B4-BE49-F238E27FC236}">
                <a16:creationId xmlns:a16="http://schemas.microsoft.com/office/drawing/2014/main" id="{0C5999BA-B666-2D19-782D-065162BC73C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7409995-312B-8C56-BB96-7A011A978C18}"/>
              </a:ext>
            </a:extLst>
          </p:cNvPr>
          <p:cNvSpPr>
            <a:spLocks noGrp="1"/>
          </p:cNvSpPr>
          <p:nvPr>
            <p:ph type="sldNum" sz="quarter" idx="12"/>
          </p:nvPr>
        </p:nvSpPr>
        <p:spPr/>
        <p:txBody>
          <a:bodyPr/>
          <a:lstStyle/>
          <a:p>
            <a:fld id="{54A109A6-CE8C-4D0F-9B67-79161FF69B7B}" type="slidenum">
              <a:rPr lang="pt-BR" smtClean="0"/>
              <a:t>‹nº›</a:t>
            </a:fld>
            <a:endParaRPr lang="pt-BR"/>
          </a:p>
        </p:txBody>
      </p:sp>
    </p:spTree>
    <p:extLst>
      <p:ext uri="{BB962C8B-B14F-4D97-AF65-F5344CB8AC3E}">
        <p14:creationId xmlns:p14="http://schemas.microsoft.com/office/powerpoint/2010/main" val="3821149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6E832-405E-E764-314D-FFCD099E8E2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D6C5F45-2F56-3AE9-1822-A78AF324571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0471597-1B96-CB50-BC8F-D1EB979331A2}"/>
              </a:ext>
            </a:extLst>
          </p:cNvPr>
          <p:cNvSpPr>
            <a:spLocks noGrp="1"/>
          </p:cNvSpPr>
          <p:nvPr>
            <p:ph type="dt" sz="half" idx="10"/>
          </p:nvPr>
        </p:nvSpPr>
        <p:spPr/>
        <p:txBody>
          <a:bodyPr/>
          <a:lstStyle/>
          <a:p>
            <a:fld id="{3F046894-CE10-4A75-A47B-3E21728E8946}" type="datetimeFigureOut">
              <a:rPr lang="pt-BR" smtClean="0"/>
              <a:t>01/07/2026</a:t>
            </a:fld>
            <a:endParaRPr lang="pt-BR"/>
          </a:p>
        </p:txBody>
      </p:sp>
      <p:sp>
        <p:nvSpPr>
          <p:cNvPr id="5" name="Espaço Reservado para Rodapé 4">
            <a:extLst>
              <a:ext uri="{FF2B5EF4-FFF2-40B4-BE49-F238E27FC236}">
                <a16:creationId xmlns:a16="http://schemas.microsoft.com/office/drawing/2014/main" id="{E53E17BD-BF0A-E2AD-0136-7053D65FA9F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A050748-70FA-311B-8582-18C98265CAC3}"/>
              </a:ext>
            </a:extLst>
          </p:cNvPr>
          <p:cNvSpPr>
            <a:spLocks noGrp="1"/>
          </p:cNvSpPr>
          <p:nvPr>
            <p:ph type="sldNum" sz="quarter" idx="12"/>
          </p:nvPr>
        </p:nvSpPr>
        <p:spPr/>
        <p:txBody>
          <a:bodyPr/>
          <a:lstStyle/>
          <a:p>
            <a:fld id="{54A109A6-CE8C-4D0F-9B67-79161FF69B7B}" type="slidenum">
              <a:rPr lang="pt-BR" smtClean="0"/>
              <a:t>‹nº›</a:t>
            </a:fld>
            <a:endParaRPr lang="pt-BR"/>
          </a:p>
        </p:txBody>
      </p:sp>
    </p:spTree>
    <p:extLst>
      <p:ext uri="{BB962C8B-B14F-4D97-AF65-F5344CB8AC3E}">
        <p14:creationId xmlns:p14="http://schemas.microsoft.com/office/powerpoint/2010/main" val="1936090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E30669-C11E-5094-D067-061D08FA0E9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85FD9C99-FB37-9E9E-41B0-F1D0A23F72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4D4BA3D7-1752-59FA-3F2C-8427E9C26979}"/>
              </a:ext>
            </a:extLst>
          </p:cNvPr>
          <p:cNvSpPr>
            <a:spLocks noGrp="1"/>
          </p:cNvSpPr>
          <p:nvPr>
            <p:ph type="dt" sz="half" idx="10"/>
          </p:nvPr>
        </p:nvSpPr>
        <p:spPr/>
        <p:txBody>
          <a:bodyPr/>
          <a:lstStyle/>
          <a:p>
            <a:fld id="{3F046894-CE10-4A75-A47B-3E21728E8946}" type="datetimeFigureOut">
              <a:rPr lang="pt-BR" smtClean="0"/>
              <a:t>01/07/2026</a:t>
            </a:fld>
            <a:endParaRPr lang="pt-BR"/>
          </a:p>
        </p:txBody>
      </p:sp>
      <p:sp>
        <p:nvSpPr>
          <p:cNvPr id="5" name="Espaço Reservado para Rodapé 4">
            <a:extLst>
              <a:ext uri="{FF2B5EF4-FFF2-40B4-BE49-F238E27FC236}">
                <a16:creationId xmlns:a16="http://schemas.microsoft.com/office/drawing/2014/main" id="{63B343B4-CA22-37BC-ED22-B4E1EB110F5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85FD772-9208-D07F-03F4-861DC4537986}"/>
              </a:ext>
            </a:extLst>
          </p:cNvPr>
          <p:cNvSpPr>
            <a:spLocks noGrp="1"/>
          </p:cNvSpPr>
          <p:nvPr>
            <p:ph type="sldNum" sz="quarter" idx="12"/>
          </p:nvPr>
        </p:nvSpPr>
        <p:spPr/>
        <p:txBody>
          <a:bodyPr/>
          <a:lstStyle/>
          <a:p>
            <a:fld id="{54A109A6-CE8C-4D0F-9B67-79161FF69B7B}" type="slidenum">
              <a:rPr lang="pt-BR" smtClean="0"/>
              <a:t>‹nº›</a:t>
            </a:fld>
            <a:endParaRPr lang="pt-BR"/>
          </a:p>
        </p:txBody>
      </p:sp>
    </p:spTree>
    <p:extLst>
      <p:ext uri="{BB962C8B-B14F-4D97-AF65-F5344CB8AC3E}">
        <p14:creationId xmlns:p14="http://schemas.microsoft.com/office/powerpoint/2010/main" val="1061331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8BD8A5-6D8D-4201-116F-005CBC201F9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A594467-32CC-E68D-E18F-C8562FF3CC7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473FF7B-B8B8-BE63-308C-23C8945F543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34CF85B-8AEF-160E-D39A-AEFECD37E9AD}"/>
              </a:ext>
            </a:extLst>
          </p:cNvPr>
          <p:cNvSpPr>
            <a:spLocks noGrp="1"/>
          </p:cNvSpPr>
          <p:nvPr>
            <p:ph type="dt" sz="half" idx="10"/>
          </p:nvPr>
        </p:nvSpPr>
        <p:spPr/>
        <p:txBody>
          <a:bodyPr/>
          <a:lstStyle/>
          <a:p>
            <a:fld id="{3F046894-CE10-4A75-A47B-3E21728E8946}" type="datetimeFigureOut">
              <a:rPr lang="pt-BR" smtClean="0"/>
              <a:t>01/07/2026</a:t>
            </a:fld>
            <a:endParaRPr lang="pt-BR"/>
          </a:p>
        </p:txBody>
      </p:sp>
      <p:sp>
        <p:nvSpPr>
          <p:cNvPr id="6" name="Espaço Reservado para Rodapé 5">
            <a:extLst>
              <a:ext uri="{FF2B5EF4-FFF2-40B4-BE49-F238E27FC236}">
                <a16:creationId xmlns:a16="http://schemas.microsoft.com/office/drawing/2014/main" id="{5C569972-240E-3DE6-85EB-A764DCC34EF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9D7A31A-2AD1-1919-4CDE-219B9FAB4574}"/>
              </a:ext>
            </a:extLst>
          </p:cNvPr>
          <p:cNvSpPr>
            <a:spLocks noGrp="1"/>
          </p:cNvSpPr>
          <p:nvPr>
            <p:ph type="sldNum" sz="quarter" idx="12"/>
          </p:nvPr>
        </p:nvSpPr>
        <p:spPr/>
        <p:txBody>
          <a:bodyPr/>
          <a:lstStyle/>
          <a:p>
            <a:fld id="{54A109A6-CE8C-4D0F-9B67-79161FF69B7B}" type="slidenum">
              <a:rPr lang="pt-BR" smtClean="0"/>
              <a:t>‹nº›</a:t>
            </a:fld>
            <a:endParaRPr lang="pt-BR"/>
          </a:p>
        </p:txBody>
      </p:sp>
    </p:spTree>
    <p:extLst>
      <p:ext uri="{BB962C8B-B14F-4D97-AF65-F5344CB8AC3E}">
        <p14:creationId xmlns:p14="http://schemas.microsoft.com/office/powerpoint/2010/main" val="2540992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0EDD6-EADF-A386-AF83-EBEB3D63BA9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2C3C578-971E-CD4F-CB43-2F06B2DF2B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7674E46-36ED-F22C-C217-36BB3FAAC4D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055627BA-79F3-56BB-F1BA-33BE2A16B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AC8B2AA-AEDC-C25B-0141-E9D6DFD7E5B2}"/>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9968F09-3F0E-E942-3564-CDB3095E760E}"/>
              </a:ext>
            </a:extLst>
          </p:cNvPr>
          <p:cNvSpPr>
            <a:spLocks noGrp="1"/>
          </p:cNvSpPr>
          <p:nvPr>
            <p:ph type="dt" sz="half" idx="10"/>
          </p:nvPr>
        </p:nvSpPr>
        <p:spPr/>
        <p:txBody>
          <a:bodyPr/>
          <a:lstStyle/>
          <a:p>
            <a:fld id="{3F046894-CE10-4A75-A47B-3E21728E8946}" type="datetimeFigureOut">
              <a:rPr lang="pt-BR" smtClean="0"/>
              <a:t>01/07/2026</a:t>
            </a:fld>
            <a:endParaRPr lang="pt-BR"/>
          </a:p>
        </p:txBody>
      </p:sp>
      <p:sp>
        <p:nvSpPr>
          <p:cNvPr id="8" name="Espaço Reservado para Rodapé 7">
            <a:extLst>
              <a:ext uri="{FF2B5EF4-FFF2-40B4-BE49-F238E27FC236}">
                <a16:creationId xmlns:a16="http://schemas.microsoft.com/office/drawing/2014/main" id="{6CE5343A-9070-F638-2DDC-29A7152AD0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7F66C0A-0F6A-A811-DFC5-E1CAF72F58F5}"/>
              </a:ext>
            </a:extLst>
          </p:cNvPr>
          <p:cNvSpPr>
            <a:spLocks noGrp="1"/>
          </p:cNvSpPr>
          <p:nvPr>
            <p:ph type="sldNum" sz="quarter" idx="12"/>
          </p:nvPr>
        </p:nvSpPr>
        <p:spPr/>
        <p:txBody>
          <a:bodyPr/>
          <a:lstStyle/>
          <a:p>
            <a:fld id="{54A109A6-CE8C-4D0F-9B67-79161FF69B7B}" type="slidenum">
              <a:rPr lang="pt-BR" smtClean="0"/>
              <a:t>‹nº›</a:t>
            </a:fld>
            <a:endParaRPr lang="pt-BR"/>
          </a:p>
        </p:txBody>
      </p:sp>
    </p:spTree>
    <p:extLst>
      <p:ext uri="{BB962C8B-B14F-4D97-AF65-F5344CB8AC3E}">
        <p14:creationId xmlns:p14="http://schemas.microsoft.com/office/powerpoint/2010/main" val="2030252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853B-A15A-124A-4257-9BF44BEFCB6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719BE09-A239-0F51-089E-8DA50692C5D9}"/>
              </a:ext>
            </a:extLst>
          </p:cNvPr>
          <p:cNvSpPr>
            <a:spLocks noGrp="1"/>
          </p:cNvSpPr>
          <p:nvPr>
            <p:ph type="dt" sz="half" idx="10"/>
          </p:nvPr>
        </p:nvSpPr>
        <p:spPr/>
        <p:txBody>
          <a:bodyPr/>
          <a:lstStyle/>
          <a:p>
            <a:fld id="{3F046894-CE10-4A75-A47B-3E21728E8946}" type="datetimeFigureOut">
              <a:rPr lang="pt-BR" smtClean="0"/>
              <a:t>01/07/2026</a:t>
            </a:fld>
            <a:endParaRPr lang="pt-BR"/>
          </a:p>
        </p:txBody>
      </p:sp>
      <p:sp>
        <p:nvSpPr>
          <p:cNvPr id="4" name="Espaço Reservado para Rodapé 3">
            <a:extLst>
              <a:ext uri="{FF2B5EF4-FFF2-40B4-BE49-F238E27FC236}">
                <a16:creationId xmlns:a16="http://schemas.microsoft.com/office/drawing/2014/main" id="{4445308D-6A43-84F3-6ABF-2935204AF8F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91BC32BC-5AF9-46BC-6D16-FCCA6C69272C}"/>
              </a:ext>
            </a:extLst>
          </p:cNvPr>
          <p:cNvSpPr>
            <a:spLocks noGrp="1"/>
          </p:cNvSpPr>
          <p:nvPr>
            <p:ph type="sldNum" sz="quarter" idx="12"/>
          </p:nvPr>
        </p:nvSpPr>
        <p:spPr/>
        <p:txBody>
          <a:bodyPr/>
          <a:lstStyle/>
          <a:p>
            <a:fld id="{54A109A6-CE8C-4D0F-9B67-79161FF69B7B}" type="slidenum">
              <a:rPr lang="pt-BR" smtClean="0"/>
              <a:t>‹nº›</a:t>
            </a:fld>
            <a:endParaRPr lang="pt-BR"/>
          </a:p>
        </p:txBody>
      </p:sp>
    </p:spTree>
    <p:extLst>
      <p:ext uri="{BB962C8B-B14F-4D97-AF65-F5344CB8AC3E}">
        <p14:creationId xmlns:p14="http://schemas.microsoft.com/office/powerpoint/2010/main" val="2843809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4201AF9-8EE1-B143-49E9-EAE42FA73B23}"/>
              </a:ext>
            </a:extLst>
          </p:cNvPr>
          <p:cNvSpPr>
            <a:spLocks noGrp="1"/>
          </p:cNvSpPr>
          <p:nvPr>
            <p:ph type="dt" sz="half" idx="10"/>
          </p:nvPr>
        </p:nvSpPr>
        <p:spPr/>
        <p:txBody>
          <a:bodyPr/>
          <a:lstStyle/>
          <a:p>
            <a:fld id="{3F046894-CE10-4A75-A47B-3E21728E8946}" type="datetimeFigureOut">
              <a:rPr lang="pt-BR" smtClean="0"/>
              <a:t>01/07/2026</a:t>
            </a:fld>
            <a:endParaRPr lang="pt-BR"/>
          </a:p>
        </p:txBody>
      </p:sp>
      <p:sp>
        <p:nvSpPr>
          <p:cNvPr id="3" name="Espaço Reservado para Rodapé 2">
            <a:extLst>
              <a:ext uri="{FF2B5EF4-FFF2-40B4-BE49-F238E27FC236}">
                <a16:creationId xmlns:a16="http://schemas.microsoft.com/office/drawing/2014/main" id="{EFBCC5D4-79DB-F5E5-DD1F-7677D1034CC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446459A7-9D82-A5E5-6E9E-C780BBC9906A}"/>
              </a:ext>
            </a:extLst>
          </p:cNvPr>
          <p:cNvSpPr>
            <a:spLocks noGrp="1"/>
          </p:cNvSpPr>
          <p:nvPr>
            <p:ph type="sldNum" sz="quarter" idx="12"/>
          </p:nvPr>
        </p:nvSpPr>
        <p:spPr/>
        <p:txBody>
          <a:bodyPr/>
          <a:lstStyle/>
          <a:p>
            <a:fld id="{54A109A6-CE8C-4D0F-9B67-79161FF69B7B}" type="slidenum">
              <a:rPr lang="pt-BR" smtClean="0"/>
              <a:t>‹nº›</a:t>
            </a:fld>
            <a:endParaRPr lang="pt-BR"/>
          </a:p>
        </p:txBody>
      </p:sp>
    </p:spTree>
    <p:extLst>
      <p:ext uri="{BB962C8B-B14F-4D97-AF65-F5344CB8AC3E}">
        <p14:creationId xmlns:p14="http://schemas.microsoft.com/office/powerpoint/2010/main" val="394487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75674-3424-5F50-CC95-43E7ED0DA2E7}"/>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EF1BB5B7-F833-1BF7-9504-589A750F32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BEF21D3-9BB6-B99B-C5AF-F838AD9F492F}"/>
              </a:ext>
            </a:extLst>
          </p:cNvPr>
          <p:cNvSpPr>
            <a:spLocks noGrp="1"/>
          </p:cNvSpPr>
          <p:nvPr>
            <p:ph type="dt" sz="half" idx="10"/>
          </p:nvPr>
        </p:nvSpPr>
        <p:spPr/>
        <p:txBody>
          <a:bodyPr/>
          <a:lstStyle/>
          <a:p>
            <a:fld id="{2E8569E1-CA17-4052-9E64-0B1CFBBC2E1D}" type="datetimeFigureOut">
              <a:rPr lang="pt-BR" smtClean="0"/>
              <a:t>01/07/2026</a:t>
            </a:fld>
            <a:endParaRPr lang="pt-BR"/>
          </a:p>
        </p:txBody>
      </p:sp>
      <p:sp>
        <p:nvSpPr>
          <p:cNvPr id="5" name="Espaço Reservado para Rodapé 4">
            <a:extLst>
              <a:ext uri="{FF2B5EF4-FFF2-40B4-BE49-F238E27FC236}">
                <a16:creationId xmlns:a16="http://schemas.microsoft.com/office/drawing/2014/main" id="{C7E757F9-16EE-E5F4-AA36-124E6AC3640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C0358B-A46A-ADAC-7985-6E44F8082AFA}"/>
              </a:ext>
            </a:extLst>
          </p:cNvPr>
          <p:cNvSpPr>
            <a:spLocks noGrp="1"/>
          </p:cNvSpPr>
          <p:nvPr>
            <p:ph type="sldNum" sz="quarter" idx="12"/>
          </p:nvPr>
        </p:nvSpPr>
        <p:spPr/>
        <p:txBody>
          <a:bodyPr/>
          <a:lstStyle/>
          <a:p>
            <a:fld id="{574F3F9D-D6F2-4B42-B614-302CF584B6F4}" type="slidenum">
              <a:rPr lang="pt-BR" smtClean="0"/>
              <a:t>‹nº›</a:t>
            </a:fld>
            <a:endParaRPr lang="pt-BR"/>
          </a:p>
        </p:txBody>
      </p:sp>
    </p:spTree>
    <p:extLst>
      <p:ext uri="{BB962C8B-B14F-4D97-AF65-F5344CB8AC3E}">
        <p14:creationId xmlns:p14="http://schemas.microsoft.com/office/powerpoint/2010/main" val="4294054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B8B73-D0DD-4D4C-8BD8-7FA8A99D182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B04C5E7-F60F-5396-6735-815D944A2E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93F9D29-9AE5-8179-1049-ACDE102B3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F34DDA7-8B2F-AF0F-1732-815F9DDDF553}"/>
              </a:ext>
            </a:extLst>
          </p:cNvPr>
          <p:cNvSpPr>
            <a:spLocks noGrp="1"/>
          </p:cNvSpPr>
          <p:nvPr>
            <p:ph type="dt" sz="half" idx="10"/>
          </p:nvPr>
        </p:nvSpPr>
        <p:spPr/>
        <p:txBody>
          <a:bodyPr/>
          <a:lstStyle/>
          <a:p>
            <a:fld id="{3F046894-CE10-4A75-A47B-3E21728E8946}" type="datetimeFigureOut">
              <a:rPr lang="pt-BR" smtClean="0"/>
              <a:t>01/07/2026</a:t>
            </a:fld>
            <a:endParaRPr lang="pt-BR"/>
          </a:p>
        </p:txBody>
      </p:sp>
      <p:sp>
        <p:nvSpPr>
          <p:cNvPr id="6" name="Espaço Reservado para Rodapé 5">
            <a:extLst>
              <a:ext uri="{FF2B5EF4-FFF2-40B4-BE49-F238E27FC236}">
                <a16:creationId xmlns:a16="http://schemas.microsoft.com/office/drawing/2014/main" id="{76E08D39-AA36-3D80-30D2-B4A0E6C5ECE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0C6B402-A9F4-6A93-C6BF-DC2990A965DC}"/>
              </a:ext>
            </a:extLst>
          </p:cNvPr>
          <p:cNvSpPr>
            <a:spLocks noGrp="1"/>
          </p:cNvSpPr>
          <p:nvPr>
            <p:ph type="sldNum" sz="quarter" idx="12"/>
          </p:nvPr>
        </p:nvSpPr>
        <p:spPr/>
        <p:txBody>
          <a:bodyPr/>
          <a:lstStyle/>
          <a:p>
            <a:fld id="{54A109A6-CE8C-4D0F-9B67-79161FF69B7B}" type="slidenum">
              <a:rPr lang="pt-BR" smtClean="0"/>
              <a:t>‹nº›</a:t>
            </a:fld>
            <a:endParaRPr lang="pt-BR"/>
          </a:p>
        </p:txBody>
      </p:sp>
    </p:spTree>
    <p:extLst>
      <p:ext uri="{BB962C8B-B14F-4D97-AF65-F5344CB8AC3E}">
        <p14:creationId xmlns:p14="http://schemas.microsoft.com/office/powerpoint/2010/main" val="3272233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F9AFAF-9BE1-0CDA-9731-CB52BD1A0E3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E21011F-C4C5-0079-7ACC-FAEF9C959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DCDE489-A98A-FA0E-B9BE-FE307A587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3EFB5CD-A12E-4705-988B-2605985DF466}"/>
              </a:ext>
            </a:extLst>
          </p:cNvPr>
          <p:cNvSpPr>
            <a:spLocks noGrp="1"/>
          </p:cNvSpPr>
          <p:nvPr>
            <p:ph type="dt" sz="half" idx="10"/>
          </p:nvPr>
        </p:nvSpPr>
        <p:spPr/>
        <p:txBody>
          <a:bodyPr/>
          <a:lstStyle/>
          <a:p>
            <a:fld id="{3F046894-CE10-4A75-A47B-3E21728E8946}" type="datetimeFigureOut">
              <a:rPr lang="pt-BR" smtClean="0"/>
              <a:t>01/07/2026</a:t>
            </a:fld>
            <a:endParaRPr lang="pt-BR"/>
          </a:p>
        </p:txBody>
      </p:sp>
      <p:sp>
        <p:nvSpPr>
          <p:cNvPr id="6" name="Espaço Reservado para Rodapé 5">
            <a:extLst>
              <a:ext uri="{FF2B5EF4-FFF2-40B4-BE49-F238E27FC236}">
                <a16:creationId xmlns:a16="http://schemas.microsoft.com/office/drawing/2014/main" id="{D5B4667A-86DF-F7CE-7C28-8F442CF4B2D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F86D081-00DD-7DEF-650D-52FA9C471F73}"/>
              </a:ext>
            </a:extLst>
          </p:cNvPr>
          <p:cNvSpPr>
            <a:spLocks noGrp="1"/>
          </p:cNvSpPr>
          <p:nvPr>
            <p:ph type="sldNum" sz="quarter" idx="12"/>
          </p:nvPr>
        </p:nvSpPr>
        <p:spPr/>
        <p:txBody>
          <a:bodyPr/>
          <a:lstStyle/>
          <a:p>
            <a:fld id="{54A109A6-CE8C-4D0F-9B67-79161FF69B7B}" type="slidenum">
              <a:rPr lang="pt-BR" smtClean="0"/>
              <a:t>‹nº›</a:t>
            </a:fld>
            <a:endParaRPr lang="pt-BR"/>
          </a:p>
        </p:txBody>
      </p:sp>
    </p:spTree>
    <p:extLst>
      <p:ext uri="{BB962C8B-B14F-4D97-AF65-F5344CB8AC3E}">
        <p14:creationId xmlns:p14="http://schemas.microsoft.com/office/powerpoint/2010/main" val="3102454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AE3B5F-0514-5A5F-C7E4-2B4886F05E1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E575A44-8DF5-5F53-1EDE-95B491824A7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5A97E6-E8BA-654F-B91B-D04E84779998}"/>
              </a:ext>
            </a:extLst>
          </p:cNvPr>
          <p:cNvSpPr>
            <a:spLocks noGrp="1"/>
          </p:cNvSpPr>
          <p:nvPr>
            <p:ph type="dt" sz="half" idx="10"/>
          </p:nvPr>
        </p:nvSpPr>
        <p:spPr/>
        <p:txBody>
          <a:bodyPr/>
          <a:lstStyle/>
          <a:p>
            <a:fld id="{3F046894-CE10-4A75-A47B-3E21728E8946}" type="datetimeFigureOut">
              <a:rPr lang="pt-BR" smtClean="0"/>
              <a:t>01/07/2026</a:t>
            </a:fld>
            <a:endParaRPr lang="pt-BR"/>
          </a:p>
        </p:txBody>
      </p:sp>
      <p:sp>
        <p:nvSpPr>
          <p:cNvPr id="5" name="Espaço Reservado para Rodapé 4">
            <a:extLst>
              <a:ext uri="{FF2B5EF4-FFF2-40B4-BE49-F238E27FC236}">
                <a16:creationId xmlns:a16="http://schemas.microsoft.com/office/drawing/2014/main" id="{6E1DBE16-7558-653B-B71E-1123F26E48E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CA69A61-1E27-F39B-9BA5-17AF37938179}"/>
              </a:ext>
            </a:extLst>
          </p:cNvPr>
          <p:cNvSpPr>
            <a:spLocks noGrp="1"/>
          </p:cNvSpPr>
          <p:nvPr>
            <p:ph type="sldNum" sz="quarter" idx="12"/>
          </p:nvPr>
        </p:nvSpPr>
        <p:spPr/>
        <p:txBody>
          <a:bodyPr/>
          <a:lstStyle/>
          <a:p>
            <a:fld id="{54A109A6-CE8C-4D0F-9B67-79161FF69B7B}" type="slidenum">
              <a:rPr lang="pt-BR" smtClean="0"/>
              <a:t>‹nº›</a:t>
            </a:fld>
            <a:endParaRPr lang="pt-BR"/>
          </a:p>
        </p:txBody>
      </p:sp>
    </p:spTree>
    <p:extLst>
      <p:ext uri="{BB962C8B-B14F-4D97-AF65-F5344CB8AC3E}">
        <p14:creationId xmlns:p14="http://schemas.microsoft.com/office/powerpoint/2010/main" val="3088850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284425-2E3E-BB25-F404-E057945AC39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743FB24-88AD-63C3-D58C-CDF7FF7DF2C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3BC969A-9E25-06AB-1F68-3215C63032D3}"/>
              </a:ext>
            </a:extLst>
          </p:cNvPr>
          <p:cNvSpPr>
            <a:spLocks noGrp="1"/>
          </p:cNvSpPr>
          <p:nvPr>
            <p:ph type="dt" sz="half" idx="10"/>
          </p:nvPr>
        </p:nvSpPr>
        <p:spPr/>
        <p:txBody>
          <a:bodyPr/>
          <a:lstStyle/>
          <a:p>
            <a:fld id="{3F046894-CE10-4A75-A47B-3E21728E8946}" type="datetimeFigureOut">
              <a:rPr lang="pt-BR" smtClean="0"/>
              <a:t>01/07/2026</a:t>
            </a:fld>
            <a:endParaRPr lang="pt-BR"/>
          </a:p>
        </p:txBody>
      </p:sp>
      <p:sp>
        <p:nvSpPr>
          <p:cNvPr id="5" name="Espaço Reservado para Rodapé 4">
            <a:extLst>
              <a:ext uri="{FF2B5EF4-FFF2-40B4-BE49-F238E27FC236}">
                <a16:creationId xmlns:a16="http://schemas.microsoft.com/office/drawing/2014/main" id="{842B2755-ECCC-F04E-A987-5BE9654A3CB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A04161E-04E4-9CD8-AC8B-D930D512DBDA}"/>
              </a:ext>
            </a:extLst>
          </p:cNvPr>
          <p:cNvSpPr>
            <a:spLocks noGrp="1"/>
          </p:cNvSpPr>
          <p:nvPr>
            <p:ph type="sldNum" sz="quarter" idx="12"/>
          </p:nvPr>
        </p:nvSpPr>
        <p:spPr/>
        <p:txBody>
          <a:bodyPr/>
          <a:lstStyle/>
          <a:p>
            <a:fld id="{54A109A6-CE8C-4D0F-9B67-79161FF69B7B}" type="slidenum">
              <a:rPr lang="pt-BR" smtClean="0"/>
              <a:t>‹nº›</a:t>
            </a:fld>
            <a:endParaRPr lang="pt-BR"/>
          </a:p>
        </p:txBody>
      </p:sp>
    </p:spTree>
    <p:extLst>
      <p:ext uri="{BB962C8B-B14F-4D97-AF65-F5344CB8AC3E}">
        <p14:creationId xmlns:p14="http://schemas.microsoft.com/office/powerpoint/2010/main" val="922702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DA32B3-7CA0-64A6-D3E7-AD5B83C9227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97DD6A3-A91B-BADA-C3ED-8F68DDE22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C2361F8-B9D4-7215-AED2-9A4F09A7A55B}"/>
              </a:ext>
            </a:extLst>
          </p:cNvPr>
          <p:cNvSpPr>
            <a:spLocks noGrp="1"/>
          </p:cNvSpPr>
          <p:nvPr>
            <p:ph type="dt" sz="half" idx="10"/>
          </p:nvPr>
        </p:nvSpPr>
        <p:spPr/>
        <p:txBody>
          <a:bodyPr/>
          <a:lstStyle/>
          <a:p>
            <a:fld id="{B3FA52D5-6589-46B4-869C-0FDAF4300270}" type="datetimeFigureOut">
              <a:rPr lang="pt-BR" smtClean="0"/>
              <a:t>01/07/2026</a:t>
            </a:fld>
            <a:endParaRPr lang="pt-BR"/>
          </a:p>
        </p:txBody>
      </p:sp>
      <p:sp>
        <p:nvSpPr>
          <p:cNvPr id="5" name="Espaço Reservado para Rodapé 4">
            <a:extLst>
              <a:ext uri="{FF2B5EF4-FFF2-40B4-BE49-F238E27FC236}">
                <a16:creationId xmlns:a16="http://schemas.microsoft.com/office/drawing/2014/main" id="{2D0BD120-C420-63DF-EAB2-67D376B0E7E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3FA1AC5-CCEC-48E7-D928-8DA16026042C}"/>
              </a:ext>
            </a:extLst>
          </p:cNvPr>
          <p:cNvSpPr>
            <a:spLocks noGrp="1"/>
          </p:cNvSpPr>
          <p:nvPr>
            <p:ph type="sldNum" sz="quarter" idx="12"/>
          </p:nvPr>
        </p:nvSpPr>
        <p:spPr/>
        <p:txBody>
          <a:bodyPr/>
          <a:lstStyle/>
          <a:p>
            <a:fld id="{E0314B3F-489D-48C6-812E-4AE2ED2DD934}" type="slidenum">
              <a:rPr lang="pt-BR" smtClean="0"/>
              <a:t>‹nº›</a:t>
            </a:fld>
            <a:endParaRPr lang="pt-BR"/>
          </a:p>
        </p:txBody>
      </p:sp>
    </p:spTree>
    <p:extLst>
      <p:ext uri="{BB962C8B-B14F-4D97-AF65-F5344CB8AC3E}">
        <p14:creationId xmlns:p14="http://schemas.microsoft.com/office/powerpoint/2010/main" val="1565294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D7D0CE-306E-44B7-F585-46BA5AC6CC3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F81E4B2-F01B-6007-E88B-EC896444B3B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DCADD8E-48B6-9F04-4652-1B2F2EDF53AE}"/>
              </a:ext>
            </a:extLst>
          </p:cNvPr>
          <p:cNvSpPr>
            <a:spLocks noGrp="1"/>
          </p:cNvSpPr>
          <p:nvPr>
            <p:ph type="dt" sz="half" idx="10"/>
          </p:nvPr>
        </p:nvSpPr>
        <p:spPr/>
        <p:txBody>
          <a:bodyPr/>
          <a:lstStyle/>
          <a:p>
            <a:fld id="{B3FA52D5-6589-46B4-869C-0FDAF4300270}" type="datetimeFigureOut">
              <a:rPr lang="pt-BR" smtClean="0"/>
              <a:t>01/07/2026</a:t>
            </a:fld>
            <a:endParaRPr lang="pt-BR"/>
          </a:p>
        </p:txBody>
      </p:sp>
      <p:sp>
        <p:nvSpPr>
          <p:cNvPr id="5" name="Espaço Reservado para Rodapé 4">
            <a:extLst>
              <a:ext uri="{FF2B5EF4-FFF2-40B4-BE49-F238E27FC236}">
                <a16:creationId xmlns:a16="http://schemas.microsoft.com/office/drawing/2014/main" id="{880E804D-B05A-0341-246F-B7DCBB14B2F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539261C-14AE-0116-CEC0-2FB5AA274DB6}"/>
              </a:ext>
            </a:extLst>
          </p:cNvPr>
          <p:cNvSpPr>
            <a:spLocks noGrp="1"/>
          </p:cNvSpPr>
          <p:nvPr>
            <p:ph type="sldNum" sz="quarter" idx="12"/>
          </p:nvPr>
        </p:nvSpPr>
        <p:spPr/>
        <p:txBody>
          <a:bodyPr/>
          <a:lstStyle/>
          <a:p>
            <a:fld id="{E0314B3F-489D-48C6-812E-4AE2ED2DD934}" type="slidenum">
              <a:rPr lang="pt-BR" smtClean="0"/>
              <a:t>‹nº›</a:t>
            </a:fld>
            <a:endParaRPr lang="pt-BR"/>
          </a:p>
        </p:txBody>
      </p:sp>
    </p:spTree>
    <p:extLst>
      <p:ext uri="{BB962C8B-B14F-4D97-AF65-F5344CB8AC3E}">
        <p14:creationId xmlns:p14="http://schemas.microsoft.com/office/powerpoint/2010/main" val="2428804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2C6129-40E6-55A2-3C1F-9C7ADB2B14A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7E96F38-CA1B-630E-988F-2CA15FDB1E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021C861-6618-B997-0B82-8B7B45A2B0E1}"/>
              </a:ext>
            </a:extLst>
          </p:cNvPr>
          <p:cNvSpPr>
            <a:spLocks noGrp="1"/>
          </p:cNvSpPr>
          <p:nvPr>
            <p:ph type="dt" sz="half" idx="10"/>
          </p:nvPr>
        </p:nvSpPr>
        <p:spPr/>
        <p:txBody>
          <a:bodyPr/>
          <a:lstStyle/>
          <a:p>
            <a:fld id="{B3FA52D5-6589-46B4-869C-0FDAF4300270}" type="datetimeFigureOut">
              <a:rPr lang="pt-BR" smtClean="0"/>
              <a:t>01/07/2026</a:t>
            </a:fld>
            <a:endParaRPr lang="pt-BR"/>
          </a:p>
        </p:txBody>
      </p:sp>
      <p:sp>
        <p:nvSpPr>
          <p:cNvPr id="5" name="Espaço Reservado para Rodapé 4">
            <a:extLst>
              <a:ext uri="{FF2B5EF4-FFF2-40B4-BE49-F238E27FC236}">
                <a16:creationId xmlns:a16="http://schemas.microsoft.com/office/drawing/2014/main" id="{BA023110-5B23-C899-2440-38DB14FEF92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39C34CC-8AC9-78CD-5E62-EC87C988BA00}"/>
              </a:ext>
            </a:extLst>
          </p:cNvPr>
          <p:cNvSpPr>
            <a:spLocks noGrp="1"/>
          </p:cNvSpPr>
          <p:nvPr>
            <p:ph type="sldNum" sz="quarter" idx="12"/>
          </p:nvPr>
        </p:nvSpPr>
        <p:spPr/>
        <p:txBody>
          <a:bodyPr/>
          <a:lstStyle/>
          <a:p>
            <a:fld id="{E0314B3F-489D-48C6-812E-4AE2ED2DD934}" type="slidenum">
              <a:rPr lang="pt-BR" smtClean="0"/>
              <a:t>‹nº›</a:t>
            </a:fld>
            <a:endParaRPr lang="pt-BR"/>
          </a:p>
        </p:txBody>
      </p:sp>
    </p:spTree>
    <p:extLst>
      <p:ext uri="{BB962C8B-B14F-4D97-AF65-F5344CB8AC3E}">
        <p14:creationId xmlns:p14="http://schemas.microsoft.com/office/powerpoint/2010/main" val="460869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97620-FF26-461D-09A6-612EC636C2C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4E841E0-7EFA-51AF-A22F-D8542A3952A5}"/>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6788079-BE7C-9565-501D-9AA419C4AE87}"/>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E24A59C-AA7F-A39C-1F2D-E6F3D22803F9}"/>
              </a:ext>
            </a:extLst>
          </p:cNvPr>
          <p:cNvSpPr>
            <a:spLocks noGrp="1"/>
          </p:cNvSpPr>
          <p:nvPr>
            <p:ph type="dt" sz="half" idx="10"/>
          </p:nvPr>
        </p:nvSpPr>
        <p:spPr/>
        <p:txBody>
          <a:bodyPr/>
          <a:lstStyle/>
          <a:p>
            <a:fld id="{B3FA52D5-6589-46B4-869C-0FDAF4300270}" type="datetimeFigureOut">
              <a:rPr lang="pt-BR" smtClean="0"/>
              <a:t>01/07/2026</a:t>
            </a:fld>
            <a:endParaRPr lang="pt-BR"/>
          </a:p>
        </p:txBody>
      </p:sp>
      <p:sp>
        <p:nvSpPr>
          <p:cNvPr id="6" name="Espaço Reservado para Rodapé 5">
            <a:extLst>
              <a:ext uri="{FF2B5EF4-FFF2-40B4-BE49-F238E27FC236}">
                <a16:creationId xmlns:a16="http://schemas.microsoft.com/office/drawing/2014/main" id="{622F231D-3AC1-3EBA-23B9-183FEC12053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172C460-0D84-7573-58A7-4850897B9349}"/>
              </a:ext>
            </a:extLst>
          </p:cNvPr>
          <p:cNvSpPr>
            <a:spLocks noGrp="1"/>
          </p:cNvSpPr>
          <p:nvPr>
            <p:ph type="sldNum" sz="quarter" idx="12"/>
          </p:nvPr>
        </p:nvSpPr>
        <p:spPr/>
        <p:txBody>
          <a:bodyPr/>
          <a:lstStyle/>
          <a:p>
            <a:fld id="{E0314B3F-489D-48C6-812E-4AE2ED2DD934}" type="slidenum">
              <a:rPr lang="pt-BR" smtClean="0"/>
              <a:t>‹nº›</a:t>
            </a:fld>
            <a:endParaRPr lang="pt-BR"/>
          </a:p>
        </p:txBody>
      </p:sp>
    </p:spTree>
    <p:extLst>
      <p:ext uri="{BB962C8B-B14F-4D97-AF65-F5344CB8AC3E}">
        <p14:creationId xmlns:p14="http://schemas.microsoft.com/office/powerpoint/2010/main" val="3288807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190479-7E11-8A83-5106-27A50BEE3DD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86377B2-268A-6DE9-0D0E-D59A816987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6E5256E-A296-55B2-6E81-B39D2B18DBFC}"/>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7DAA379-BA23-60F1-900B-E2288D6F9B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4F18DFE6-3654-AC1F-ABA3-D5F9A9DBB753}"/>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60CC3FE-70D0-89F1-E3AF-8F8F9D025194}"/>
              </a:ext>
            </a:extLst>
          </p:cNvPr>
          <p:cNvSpPr>
            <a:spLocks noGrp="1"/>
          </p:cNvSpPr>
          <p:nvPr>
            <p:ph type="dt" sz="half" idx="10"/>
          </p:nvPr>
        </p:nvSpPr>
        <p:spPr/>
        <p:txBody>
          <a:bodyPr/>
          <a:lstStyle/>
          <a:p>
            <a:fld id="{B3FA52D5-6589-46B4-869C-0FDAF4300270}" type="datetimeFigureOut">
              <a:rPr lang="pt-BR" smtClean="0"/>
              <a:t>01/07/2026</a:t>
            </a:fld>
            <a:endParaRPr lang="pt-BR"/>
          </a:p>
        </p:txBody>
      </p:sp>
      <p:sp>
        <p:nvSpPr>
          <p:cNvPr id="8" name="Espaço Reservado para Rodapé 7">
            <a:extLst>
              <a:ext uri="{FF2B5EF4-FFF2-40B4-BE49-F238E27FC236}">
                <a16:creationId xmlns:a16="http://schemas.microsoft.com/office/drawing/2014/main" id="{0673F912-A24A-53CB-8515-48CE6B796D74}"/>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8467317-ADB5-143D-41BB-7E3369EB0A84}"/>
              </a:ext>
            </a:extLst>
          </p:cNvPr>
          <p:cNvSpPr>
            <a:spLocks noGrp="1"/>
          </p:cNvSpPr>
          <p:nvPr>
            <p:ph type="sldNum" sz="quarter" idx="12"/>
          </p:nvPr>
        </p:nvSpPr>
        <p:spPr/>
        <p:txBody>
          <a:bodyPr/>
          <a:lstStyle/>
          <a:p>
            <a:fld id="{E0314B3F-489D-48C6-812E-4AE2ED2DD934}" type="slidenum">
              <a:rPr lang="pt-BR" smtClean="0"/>
              <a:t>‹nº›</a:t>
            </a:fld>
            <a:endParaRPr lang="pt-BR"/>
          </a:p>
        </p:txBody>
      </p:sp>
    </p:spTree>
    <p:extLst>
      <p:ext uri="{BB962C8B-B14F-4D97-AF65-F5344CB8AC3E}">
        <p14:creationId xmlns:p14="http://schemas.microsoft.com/office/powerpoint/2010/main" val="2100326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E6447-E18D-58D3-CED3-D0F4BF49AC3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366B0E1-71E0-BDC4-9C7C-50A30C652888}"/>
              </a:ext>
            </a:extLst>
          </p:cNvPr>
          <p:cNvSpPr>
            <a:spLocks noGrp="1"/>
          </p:cNvSpPr>
          <p:nvPr>
            <p:ph type="dt" sz="half" idx="10"/>
          </p:nvPr>
        </p:nvSpPr>
        <p:spPr/>
        <p:txBody>
          <a:bodyPr/>
          <a:lstStyle/>
          <a:p>
            <a:fld id="{B3FA52D5-6589-46B4-869C-0FDAF4300270}" type="datetimeFigureOut">
              <a:rPr lang="pt-BR" smtClean="0"/>
              <a:t>01/07/2026</a:t>
            </a:fld>
            <a:endParaRPr lang="pt-BR"/>
          </a:p>
        </p:txBody>
      </p:sp>
      <p:sp>
        <p:nvSpPr>
          <p:cNvPr id="4" name="Espaço Reservado para Rodapé 3">
            <a:extLst>
              <a:ext uri="{FF2B5EF4-FFF2-40B4-BE49-F238E27FC236}">
                <a16:creationId xmlns:a16="http://schemas.microsoft.com/office/drawing/2014/main" id="{1F077F22-DB4E-B6F7-20A7-950FD99EC6D8}"/>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7BD2432-D19B-734F-E7D3-7F4F3CFF96C2}"/>
              </a:ext>
            </a:extLst>
          </p:cNvPr>
          <p:cNvSpPr>
            <a:spLocks noGrp="1"/>
          </p:cNvSpPr>
          <p:nvPr>
            <p:ph type="sldNum" sz="quarter" idx="12"/>
          </p:nvPr>
        </p:nvSpPr>
        <p:spPr/>
        <p:txBody>
          <a:bodyPr/>
          <a:lstStyle/>
          <a:p>
            <a:fld id="{E0314B3F-489D-48C6-812E-4AE2ED2DD934}" type="slidenum">
              <a:rPr lang="pt-BR" smtClean="0"/>
              <a:t>‹nº›</a:t>
            </a:fld>
            <a:endParaRPr lang="pt-BR"/>
          </a:p>
        </p:txBody>
      </p:sp>
    </p:spTree>
    <p:extLst>
      <p:ext uri="{BB962C8B-B14F-4D97-AF65-F5344CB8AC3E}">
        <p14:creationId xmlns:p14="http://schemas.microsoft.com/office/powerpoint/2010/main" val="13659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C14D4-B91B-3B6F-A673-08A7BD9EC5A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FA543E7-6784-BF83-19DF-70D6308F8FD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5F787BC-E4B8-8865-52D1-E180764D49F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1B7F298-2E03-056A-0E86-FAFFA78CE962}"/>
              </a:ext>
            </a:extLst>
          </p:cNvPr>
          <p:cNvSpPr>
            <a:spLocks noGrp="1"/>
          </p:cNvSpPr>
          <p:nvPr>
            <p:ph type="dt" sz="half" idx="10"/>
          </p:nvPr>
        </p:nvSpPr>
        <p:spPr/>
        <p:txBody>
          <a:bodyPr/>
          <a:lstStyle/>
          <a:p>
            <a:fld id="{2E8569E1-CA17-4052-9E64-0B1CFBBC2E1D}" type="datetimeFigureOut">
              <a:rPr lang="pt-BR" smtClean="0"/>
              <a:t>01/07/2026</a:t>
            </a:fld>
            <a:endParaRPr lang="pt-BR"/>
          </a:p>
        </p:txBody>
      </p:sp>
      <p:sp>
        <p:nvSpPr>
          <p:cNvPr id="6" name="Espaço Reservado para Rodapé 5">
            <a:extLst>
              <a:ext uri="{FF2B5EF4-FFF2-40B4-BE49-F238E27FC236}">
                <a16:creationId xmlns:a16="http://schemas.microsoft.com/office/drawing/2014/main" id="{6FB61D9E-DBB9-FA37-776F-4F7BF50C16B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5740816-0608-2A5B-0EAE-83BF8DF3D43D}"/>
              </a:ext>
            </a:extLst>
          </p:cNvPr>
          <p:cNvSpPr>
            <a:spLocks noGrp="1"/>
          </p:cNvSpPr>
          <p:nvPr>
            <p:ph type="sldNum" sz="quarter" idx="12"/>
          </p:nvPr>
        </p:nvSpPr>
        <p:spPr/>
        <p:txBody>
          <a:bodyPr/>
          <a:lstStyle/>
          <a:p>
            <a:fld id="{574F3F9D-D6F2-4B42-B614-302CF584B6F4}" type="slidenum">
              <a:rPr lang="pt-BR" smtClean="0"/>
              <a:t>‹nº›</a:t>
            </a:fld>
            <a:endParaRPr lang="pt-BR"/>
          </a:p>
        </p:txBody>
      </p:sp>
    </p:spTree>
    <p:extLst>
      <p:ext uri="{BB962C8B-B14F-4D97-AF65-F5344CB8AC3E}">
        <p14:creationId xmlns:p14="http://schemas.microsoft.com/office/powerpoint/2010/main" val="12821098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8EB3337-4384-E128-5D34-2524C8C3D074}"/>
              </a:ext>
            </a:extLst>
          </p:cNvPr>
          <p:cNvSpPr>
            <a:spLocks noGrp="1"/>
          </p:cNvSpPr>
          <p:nvPr>
            <p:ph type="dt" sz="half" idx="10"/>
          </p:nvPr>
        </p:nvSpPr>
        <p:spPr/>
        <p:txBody>
          <a:bodyPr/>
          <a:lstStyle/>
          <a:p>
            <a:fld id="{B3FA52D5-6589-46B4-869C-0FDAF4300270}" type="datetimeFigureOut">
              <a:rPr lang="pt-BR" smtClean="0"/>
              <a:t>01/07/2026</a:t>
            </a:fld>
            <a:endParaRPr lang="pt-BR"/>
          </a:p>
        </p:txBody>
      </p:sp>
      <p:sp>
        <p:nvSpPr>
          <p:cNvPr id="3" name="Espaço Reservado para Rodapé 2">
            <a:extLst>
              <a:ext uri="{FF2B5EF4-FFF2-40B4-BE49-F238E27FC236}">
                <a16:creationId xmlns:a16="http://schemas.microsoft.com/office/drawing/2014/main" id="{CE31AB8D-53D0-2E0D-1176-103434295E3E}"/>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8638F75-4EDF-DD16-F0A4-A535ACC13C58}"/>
              </a:ext>
            </a:extLst>
          </p:cNvPr>
          <p:cNvSpPr>
            <a:spLocks noGrp="1"/>
          </p:cNvSpPr>
          <p:nvPr>
            <p:ph type="sldNum" sz="quarter" idx="12"/>
          </p:nvPr>
        </p:nvSpPr>
        <p:spPr/>
        <p:txBody>
          <a:bodyPr/>
          <a:lstStyle/>
          <a:p>
            <a:fld id="{E0314B3F-489D-48C6-812E-4AE2ED2DD934}" type="slidenum">
              <a:rPr lang="pt-BR" smtClean="0"/>
              <a:t>‹nº›</a:t>
            </a:fld>
            <a:endParaRPr lang="pt-BR"/>
          </a:p>
        </p:txBody>
      </p:sp>
    </p:spTree>
    <p:extLst>
      <p:ext uri="{BB962C8B-B14F-4D97-AF65-F5344CB8AC3E}">
        <p14:creationId xmlns:p14="http://schemas.microsoft.com/office/powerpoint/2010/main" val="26673620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25E4F-A57E-2A68-FAC6-33251DE0749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466FAA9-64C5-5B50-9A25-D39EB4C502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C933F063-D42E-793B-D6B7-9F840164C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0957233-C522-263E-F1F7-D0149480668F}"/>
              </a:ext>
            </a:extLst>
          </p:cNvPr>
          <p:cNvSpPr>
            <a:spLocks noGrp="1"/>
          </p:cNvSpPr>
          <p:nvPr>
            <p:ph type="dt" sz="half" idx="10"/>
          </p:nvPr>
        </p:nvSpPr>
        <p:spPr/>
        <p:txBody>
          <a:bodyPr/>
          <a:lstStyle/>
          <a:p>
            <a:fld id="{B3FA52D5-6589-46B4-869C-0FDAF4300270}" type="datetimeFigureOut">
              <a:rPr lang="pt-BR" smtClean="0"/>
              <a:t>01/07/2026</a:t>
            </a:fld>
            <a:endParaRPr lang="pt-BR"/>
          </a:p>
        </p:txBody>
      </p:sp>
      <p:sp>
        <p:nvSpPr>
          <p:cNvPr id="6" name="Espaço Reservado para Rodapé 5">
            <a:extLst>
              <a:ext uri="{FF2B5EF4-FFF2-40B4-BE49-F238E27FC236}">
                <a16:creationId xmlns:a16="http://schemas.microsoft.com/office/drawing/2014/main" id="{C7169ABC-8B42-6ED3-4DBE-3ADB2AECC70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BF11EA2-1F41-79B3-7B41-BB839B70D7C1}"/>
              </a:ext>
            </a:extLst>
          </p:cNvPr>
          <p:cNvSpPr>
            <a:spLocks noGrp="1"/>
          </p:cNvSpPr>
          <p:nvPr>
            <p:ph type="sldNum" sz="quarter" idx="12"/>
          </p:nvPr>
        </p:nvSpPr>
        <p:spPr/>
        <p:txBody>
          <a:bodyPr/>
          <a:lstStyle/>
          <a:p>
            <a:fld id="{E0314B3F-489D-48C6-812E-4AE2ED2DD934}" type="slidenum">
              <a:rPr lang="pt-BR" smtClean="0"/>
              <a:t>‹nº›</a:t>
            </a:fld>
            <a:endParaRPr lang="pt-BR"/>
          </a:p>
        </p:txBody>
      </p:sp>
    </p:spTree>
    <p:extLst>
      <p:ext uri="{BB962C8B-B14F-4D97-AF65-F5344CB8AC3E}">
        <p14:creationId xmlns:p14="http://schemas.microsoft.com/office/powerpoint/2010/main" val="4028098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0703A7-FAC5-553F-AE7C-1101A9EB89B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B804E50-F8D3-4A45-7D01-270F23704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4217EF9-06CE-501A-AEE3-3CCA264EF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408AF6A-9451-7397-233E-91DD4CEC5A5C}"/>
              </a:ext>
            </a:extLst>
          </p:cNvPr>
          <p:cNvSpPr>
            <a:spLocks noGrp="1"/>
          </p:cNvSpPr>
          <p:nvPr>
            <p:ph type="dt" sz="half" idx="10"/>
          </p:nvPr>
        </p:nvSpPr>
        <p:spPr/>
        <p:txBody>
          <a:bodyPr/>
          <a:lstStyle/>
          <a:p>
            <a:fld id="{B3FA52D5-6589-46B4-869C-0FDAF4300270}" type="datetimeFigureOut">
              <a:rPr lang="pt-BR" smtClean="0"/>
              <a:t>01/07/2026</a:t>
            </a:fld>
            <a:endParaRPr lang="pt-BR"/>
          </a:p>
        </p:txBody>
      </p:sp>
      <p:sp>
        <p:nvSpPr>
          <p:cNvPr id="6" name="Espaço Reservado para Rodapé 5">
            <a:extLst>
              <a:ext uri="{FF2B5EF4-FFF2-40B4-BE49-F238E27FC236}">
                <a16:creationId xmlns:a16="http://schemas.microsoft.com/office/drawing/2014/main" id="{B8F3E944-7FBB-497D-3411-195B43C0C50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EF27E3D-D713-57A6-1B18-BD11EA43926A}"/>
              </a:ext>
            </a:extLst>
          </p:cNvPr>
          <p:cNvSpPr>
            <a:spLocks noGrp="1"/>
          </p:cNvSpPr>
          <p:nvPr>
            <p:ph type="sldNum" sz="quarter" idx="12"/>
          </p:nvPr>
        </p:nvSpPr>
        <p:spPr/>
        <p:txBody>
          <a:bodyPr/>
          <a:lstStyle/>
          <a:p>
            <a:fld id="{E0314B3F-489D-48C6-812E-4AE2ED2DD934}" type="slidenum">
              <a:rPr lang="pt-BR" smtClean="0"/>
              <a:t>‹nº›</a:t>
            </a:fld>
            <a:endParaRPr lang="pt-BR"/>
          </a:p>
        </p:txBody>
      </p:sp>
    </p:spTree>
    <p:extLst>
      <p:ext uri="{BB962C8B-B14F-4D97-AF65-F5344CB8AC3E}">
        <p14:creationId xmlns:p14="http://schemas.microsoft.com/office/powerpoint/2010/main" val="369490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6B49-978A-21FC-40FA-A772E8A5A23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E4B48EE-7B9A-635A-A466-E9CE4C3E582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5E2A434-3B4F-21B0-65D0-51851ECB0B2F}"/>
              </a:ext>
            </a:extLst>
          </p:cNvPr>
          <p:cNvSpPr>
            <a:spLocks noGrp="1"/>
          </p:cNvSpPr>
          <p:nvPr>
            <p:ph type="dt" sz="half" idx="10"/>
          </p:nvPr>
        </p:nvSpPr>
        <p:spPr/>
        <p:txBody>
          <a:bodyPr/>
          <a:lstStyle/>
          <a:p>
            <a:fld id="{B3FA52D5-6589-46B4-869C-0FDAF4300270}" type="datetimeFigureOut">
              <a:rPr lang="pt-BR" smtClean="0"/>
              <a:t>01/07/2026</a:t>
            </a:fld>
            <a:endParaRPr lang="pt-BR"/>
          </a:p>
        </p:txBody>
      </p:sp>
      <p:sp>
        <p:nvSpPr>
          <p:cNvPr id="5" name="Espaço Reservado para Rodapé 4">
            <a:extLst>
              <a:ext uri="{FF2B5EF4-FFF2-40B4-BE49-F238E27FC236}">
                <a16:creationId xmlns:a16="http://schemas.microsoft.com/office/drawing/2014/main" id="{EF69DA09-D462-7686-2FAD-77D2A6E74F2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2DC801D-81C6-58B6-4116-683A99D69040}"/>
              </a:ext>
            </a:extLst>
          </p:cNvPr>
          <p:cNvSpPr>
            <a:spLocks noGrp="1"/>
          </p:cNvSpPr>
          <p:nvPr>
            <p:ph type="sldNum" sz="quarter" idx="12"/>
          </p:nvPr>
        </p:nvSpPr>
        <p:spPr/>
        <p:txBody>
          <a:bodyPr/>
          <a:lstStyle/>
          <a:p>
            <a:fld id="{E0314B3F-489D-48C6-812E-4AE2ED2DD934}" type="slidenum">
              <a:rPr lang="pt-BR" smtClean="0"/>
              <a:t>‹nº›</a:t>
            </a:fld>
            <a:endParaRPr lang="pt-BR"/>
          </a:p>
        </p:txBody>
      </p:sp>
    </p:spTree>
    <p:extLst>
      <p:ext uri="{BB962C8B-B14F-4D97-AF65-F5344CB8AC3E}">
        <p14:creationId xmlns:p14="http://schemas.microsoft.com/office/powerpoint/2010/main" val="2792804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AE0F71-4045-3C4C-8F78-D0E972021593}"/>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372F504-2AC0-656E-8307-8E158A400047}"/>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424FFBA-22BF-4E9D-DAD6-C0A77F3C6D25}"/>
              </a:ext>
            </a:extLst>
          </p:cNvPr>
          <p:cNvSpPr>
            <a:spLocks noGrp="1"/>
          </p:cNvSpPr>
          <p:nvPr>
            <p:ph type="dt" sz="half" idx="10"/>
          </p:nvPr>
        </p:nvSpPr>
        <p:spPr/>
        <p:txBody>
          <a:bodyPr/>
          <a:lstStyle/>
          <a:p>
            <a:fld id="{B3FA52D5-6589-46B4-869C-0FDAF4300270}" type="datetimeFigureOut">
              <a:rPr lang="pt-BR" smtClean="0"/>
              <a:t>01/07/2026</a:t>
            </a:fld>
            <a:endParaRPr lang="pt-BR"/>
          </a:p>
        </p:txBody>
      </p:sp>
      <p:sp>
        <p:nvSpPr>
          <p:cNvPr id="5" name="Espaço Reservado para Rodapé 4">
            <a:extLst>
              <a:ext uri="{FF2B5EF4-FFF2-40B4-BE49-F238E27FC236}">
                <a16:creationId xmlns:a16="http://schemas.microsoft.com/office/drawing/2014/main" id="{081BB67D-1E1B-F11F-FCD6-657D9D38375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4DCB055-067F-4483-2A33-CF47B887BBC2}"/>
              </a:ext>
            </a:extLst>
          </p:cNvPr>
          <p:cNvSpPr>
            <a:spLocks noGrp="1"/>
          </p:cNvSpPr>
          <p:nvPr>
            <p:ph type="sldNum" sz="quarter" idx="12"/>
          </p:nvPr>
        </p:nvSpPr>
        <p:spPr/>
        <p:txBody>
          <a:bodyPr/>
          <a:lstStyle/>
          <a:p>
            <a:fld id="{E0314B3F-489D-48C6-812E-4AE2ED2DD934}" type="slidenum">
              <a:rPr lang="pt-BR" smtClean="0"/>
              <a:t>‹nº›</a:t>
            </a:fld>
            <a:endParaRPr lang="pt-BR"/>
          </a:p>
        </p:txBody>
      </p:sp>
    </p:spTree>
    <p:extLst>
      <p:ext uri="{BB962C8B-B14F-4D97-AF65-F5344CB8AC3E}">
        <p14:creationId xmlns:p14="http://schemas.microsoft.com/office/powerpoint/2010/main" val="2381039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C5638-511E-E9FE-39FE-78FDA4D3573D}"/>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BEF030B-E57C-0D36-7ADD-C7EFDA1C5F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C9AB007-025A-E54D-85E8-61C429B2310F}"/>
              </a:ext>
            </a:extLst>
          </p:cNvPr>
          <p:cNvSpPr>
            <a:spLocks noGrp="1"/>
          </p:cNvSpPr>
          <p:nvPr>
            <p:ph type="dt" sz="half" idx="10"/>
          </p:nvPr>
        </p:nvSpPr>
        <p:spPr/>
        <p:txBody>
          <a:bodyPr/>
          <a:lstStyle/>
          <a:p>
            <a:fld id="{97214C0F-FDFC-4137-953E-69B2E4C0213A}" type="datetimeFigureOut">
              <a:rPr lang="pt-BR" smtClean="0"/>
              <a:t>01/07/2026</a:t>
            </a:fld>
            <a:endParaRPr lang="pt-BR"/>
          </a:p>
        </p:txBody>
      </p:sp>
      <p:sp>
        <p:nvSpPr>
          <p:cNvPr id="5" name="Espaço Reservado para Rodapé 4">
            <a:extLst>
              <a:ext uri="{FF2B5EF4-FFF2-40B4-BE49-F238E27FC236}">
                <a16:creationId xmlns:a16="http://schemas.microsoft.com/office/drawing/2014/main" id="{45105449-0826-F8E7-17E5-F76AEA236DA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80AA44D-7197-104D-E11B-85B15A5F9D37}"/>
              </a:ext>
            </a:extLst>
          </p:cNvPr>
          <p:cNvSpPr>
            <a:spLocks noGrp="1"/>
          </p:cNvSpPr>
          <p:nvPr>
            <p:ph type="sldNum" sz="quarter" idx="12"/>
          </p:nvPr>
        </p:nvSpPr>
        <p:spPr/>
        <p:txBody>
          <a:bodyPr/>
          <a:lstStyle/>
          <a:p>
            <a:fld id="{8E5A8237-1DC1-4274-BDBB-309723F0CFAF}" type="slidenum">
              <a:rPr lang="pt-BR" smtClean="0"/>
              <a:t>‹nº›</a:t>
            </a:fld>
            <a:endParaRPr lang="pt-BR"/>
          </a:p>
        </p:txBody>
      </p:sp>
    </p:spTree>
    <p:extLst>
      <p:ext uri="{BB962C8B-B14F-4D97-AF65-F5344CB8AC3E}">
        <p14:creationId xmlns:p14="http://schemas.microsoft.com/office/powerpoint/2010/main" val="34731207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317E37-75D2-C280-BF26-972E5760BB6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DC28F61-53F5-9FD4-A6EA-65F10617DEB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6D95166-2B43-B754-75CC-3A9CECFBA5D0}"/>
              </a:ext>
            </a:extLst>
          </p:cNvPr>
          <p:cNvSpPr>
            <a:spLocks noGrp="1"/>
          </p:cNvSpPr>
          <p:nvPr>
            <p:ph type="dt" sz="half" idx="10"/>
          </p:nvPr>
        </p:nvSpPr>
        <p:spPr/>
        <p:txBody>
          <a:bodyPr/>
          <a:lstStyle/>
          <a:p>
            <a:fld id="{97214C0F-FDFC-4137-953E-69B2E4C0213A}" type="datetimeFigureOut">
              <a:rPr lang="pt-BR" smtClean="0"/>
              <a:t>01/07/2026</a:t>
            </a:fld>
            <a:endParaRPr lang="pt-BR"/>
          </a:p>
        </p:txBody>
      </p:sp>
      <p:sp>
        <p:nvSpPr>
          <p:cNvPr id="5" name="Espaço Reservado para Rodapé 4">
            <a:extLst>
              <a:ext uri="{FF2B5EF4-FFF2-40B4-BE49-F238E27FC236}">
                <a16:creationId xmlns:a16="http://schemas.microsoft.com/office/drawing/2014/main" id="{9618CEB1-3E8A-87F4-6A8B-9E32EF3AD38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5ECAF9A-261B-9C8C-5FEE-CA0BE0B101E2}"/>
              </a:ext>
            </a:extLst>
          </p:cNvPr>
          <p:cNvSpPr>
            <a:spLocks noGrp="1"/>
          </p:cNvSpPr>
          <p:nvPr>
            <p:ph type="sldNum" sz="quarter" idx="12"/>
          </p:nvPr>
        </p:nvSpPr>
        <p:spPr/>
        <p:txBody>
          <a:bodyPr/>
          <a:lstStyle/>
          <a:p>
            <a:fld id="{8E5A8237-1DC1-4274-BDBB-309723F0CFAF}" type="slidenum">
              <a:rPr lang="pt-BR" smtClean="0"/>
              <a:t>‹nº›</a:t>
            </a:fld>
            <a:endParaRPr lang="pt-BR"/>
          </a:p>
        </p:txBody>
      </p:sp>
    </p:spTree>
    <p:extLst>
      <p:ext uri="{BB962C8B-B14F-4D97-AF65-F5344CB8AC3E}">
        <p14:creationId xmlns:p14="http://schemas.microsoft.com/office/powerpoint/2010/main" val="19762477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E9AE61-8997-0B3B-5820-456C913AEAA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8E4FD986-2205-A17A-B6F6-447DC99ED0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0275420-B32D-6FDC-5803-97F6675214A2}"/>
              </a:ext>
            </a:extLst>
          </p:cNvPr>
          <p:cNvSpPr>
            <a:spLocks noGrp="1"/>
          </p:cNvSpPr>
          <p:nvPr>
            <p:ph type="dt" sz="half" idx="10"/>
          </p:nvPr>
        </p:nvSpPr>
        <p:spPr/>
        <p:txBody>
          <a:bodyPr/>
          <a:lstStyle/>
          <a:p>
            <a:fld id="{97214C0F-FDFC-4137-953E-69B2E4C0213A}" type="datetimeFigureOut">
              <a:rPr lang="pt-BR" smtClean="0"/>
              <a:t>01/07/2026</a:t>
            </a:fld>
            <a:endParaRPr lang="pt-BR"/>
          </a:p>
        </p:txBody>
      </p:sp>
      <p:sp>
        <p:nvSpPr>
          <p:cNvPr id="5" name="Espaço Reservado para Rodapé 4">
            <a:extLst>
              <a:ext uri="{FF2B5EF4-FFF2-40B4-BE49-F238E27FC236}">
                <a16:creationId xmlns:a16="http://schemas.microsoft.com/office/drawing/2014/main" id="{AF2B3867-CD5E-5296-3CB8-6FEA1AF0DA7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85DE2B-5FFB-902E-40AB-FF6C088D1D35}"/>
              </a:ext>
            </a:extLst>
          </p:cNvPr>
          <p:cNvSpPr>
            <a:spLocks noGrp="1"/>
          </p:cNvSpPr>
          <p:nvPr>
            <p:ph type="sldNum" sz="quarter" idx="12"/>
          </p:nvPr>
        </p:nvSpPr>
        <p:spPr/>
        <p:txBody>
          <a:bodyPr/>
          <a:lstStyle/>
          <a:p>
            <a:fld id="{8E5A8237-1DC1-4274-BDBB-309723F0CFAF}" type="slidenum">
              <a:rPr lang="pt-BR" smtClean="0"/>
              <a:t>‹nº›</a:t>
            </a:fld>
            <a:endParaRPr lang="pt-BR"/>
          </a:p>
        </p:txBody>
      </p:sp>
    </p:spTree>
    <p:extLst>
      <p:ext uri="{BB962C8B-B14F-4D97-AF65-F5344CB8AC3E}">
        <p14:creationId xmlns:p14="http://schemas.microsoft.com/office/powerpoint/2010/main" val="23191018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2723CE-08EF-3A97-6BA2-BE642401B5D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21FFB5C-63FC-52B0-3ACF-107A628E9CB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BA24676-B6CF-C431-D552-4082EEB87AB6}"/>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FBCE402-271D-9977-2C60-EF1FC088B0ED}"/>
              </a:ext>
            </a:extLst>
          </p:cNvPr>
          <p:cNvSpPr>
            <a:spLocks noGrp="1"/>
          </p:cNvSpPr>
          <p:nvPr>
            <p:ph type="dt" sz="half" idx="10"/>
          </p:nvPr>
        </p:nvSpPr>
        <p:spPr/>
        <p:txBody>
          <a:bodyPr/>
          <a:lstStyle/>
          <a:p>
            <a:fld id="{97214C0F-FDFC-4137-953E-69B2E4C0213A}" type="datetimeFigureOut">
              <a:rPr lang="pt-BR" smtClean="0"/>
              <a:t>01/07/2026</a:t>
            </a:fld>
            <a:endParaRPr lang="pt-BR"/>
          </a:p>
        </p:txBody>
      </p:sp>
      <p:sp>
        <p:nvSpPr>
          <p:cNvPr id="6" name="Espaço Reservado para Rodapé 5">
            <a:extLst>
              <a:ext uri="{FF2B5EF4-FFF2-40B4-BE49-F238E27FC236}">
                <a16:creationId xmlns:a16="http://schemas.microsoft.com/office/drawing/2014/main" id="{EA76F2B6-BE7A-7819-C8B4-B60986F3F85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056B8E9-2AFF-EC3E-60DF-C1B1BD99C66E}"/>
              </a:ext>
            </a:extLst>
          </p:cNvPr>
          <p:cNvSpPr>
            <a:spLocks noGrp="1"/>
          </p:cNvSpPr>
          <p:nvPr>
            <p:ph type="sldNum" sz="quarter" idx="12"/>
          </p:nvPr>
        </p:nvSpPr>
        <p:spPr/>
        <p:txBody>
          <a:bodyPr/>
          <a:lstStyle/>
          <a:p>
            <a:fld id="{8E5A8237-1DC1-4274-BDBB-309723F0CFAF}" type="slidenum">
              <a:rPr lang="pt-BR" smtClean="0"/>
              <a:t>‹nº›</a:t>
            </a:fld>
            <a:endParaRPr lang="pt-BR"/>
          </a:p>
        </p:txBody>
      </p:sp>
    </p:spTree>
    <p:extLst>
      <p:ext uri="{BB962C8B-B14F-4D97-AF65-F5344CB8AC3E}">
        <p14:creationId xmlns:p14="http://schemas.microsoft.com/office/powerpoint/2010/main" val="1435127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C26C6-2182-4220-D802-59C62B4B17E0}"/>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FCBE4D2-32C2-B836-F8BC-F49A9129D8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128EA98-A384-6DF9-21BC-C9DF03A5B61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864B3C1-441B-93B7-9D6A-9D6804A14E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6480285B-1E0D-65AF-D297-470993903D5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43CD280-7647-D637-CA50-8BBDB7A5C742}"/>
              </a:ext>
            </a:extLst>
          </p:cNvPr>
          <p:cNvSpPr>
            <a:spLocks noGrp="1"/>
          </p:cNvSpPr>
          <p:nvPr>
            <p:ph type="dt" sz="half" idx="10"/>
          </p:nvPr>
        </p:nvSpPr>
        <p:spPr/>
        <p:txBody>
          <a:bodyPr/>
          <a:lstStyle/>
          <a:p>
            <a:fld id="{97214C0F-FDFC-4137-953E-69B2E4C0213A}" type="datetimeFigureOut">
              <a:rPr lang="pt-BR" smtClean="0"/>
              <a:t>01/07/2026</a:t>
            </a:fld>
            <a:endParaRPr lang="pt-BR"/>
          </a:p>
        </p:txBody>
      </p:sp>
      <p:sp>
        <p:nvSpPr>
          <p:cNvPr id="8" name="Espaço Reservado para Rodapé 7">
            <a:extLst>
              <a:ext uri="{FF2B5EF4-FFF2-40B4-BE49-F238E27FC236}">
                <a16:creationId xmlns:a16="http://schemas.microsoft.com/office/drawing/2014/main" id="{0B27BB64-453E-92CC-7BFA-FC0CE75DDC3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D9687F5-7A8C-2812-49DA-66D357E3AA5D}"/>
              </a:ext>
            </a:extLst>
          </p:cNvPr>
          <p:cNvSpPr>
            <a:spLocks noGrp="1"/>
          </p:cNvSpPr>
          <p:nvPr>
            <p:ph type="sldNum" sz="quarter" idx="12"/>
          </p:nvPr>
        </p:nvSpPr>
        <p:spPr/>
        <p:txBody>
          <a:bodyPr/>
          <a:lstStyle/>
          <a:p>
            <a:fld id="{8E5A8237-1DC1-4274-BDBB-309723F0CFAF}" type="slidenum">
              <a:rPr lang="pt-BR" smtClean="0"/>
              <a:t>‹nº›</a:t>
            </a:fld>
            <a:endParaRPr lang="pt-BR"/>
          </a:p>
        </p:txBody>
      </p:sp>
    </p:spTree>
    <p:extLst>
      <p:ext uri="{BB962C8B-B14F-4D97-AF65-F5344CB8AC3E}">
        <p14:creationId xmlns:p14="http://schemas.microsoft.com/office/powerpoint/2010/main" val="48469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A95A39-3277-BB80-5096-2B286A60765A}"/>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29B703B-FB4B-8F16-7F4D-66286118D9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72B10C29-0EFB-2555-C170-E8F4A236544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6197C1D-284B-B6C7-1761-35DF43DB2E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E663B71F-F19E-7BB6-D178-B23F4408E6F1}"/>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5367F08-C3A0-2BE7-918B-245C25566048}"/>
              </a:ext>
            </a:extLst>
          </p:cNvPr>
          <p:cNvSpPr>
            <a:spLocks noGrp="1"/>
          </p:cNvSpPr>
          <p:nvPr>
            <p:ph type="dt" sz="half" idx="10"/>
          </p:nvPr>
        </p:nvSpPr>
        <p:spPr/>
        <p:txBody>
          <a:bodyPr/>
          <a:lstStyle/>
          <a:p>
            <a:fld id="{2E8569E1-CA17-4052-9E64-0B1CFBBC2E1D}" type="datetimeFigureOut">
              <a:rPr lang="pt-BR" smtClean="0"/>
              <a:t>01/07/2026</a:t>
            </a:fld>
            <a:endParaRPr lang="pt-BR"/>
          </a:p>
        </p:txBody>
      </p:sp>
      <p:sp>
        <p:nvSpPr>
          <p:cNvPr id="8" name="Espaço Reservado para Rodapé 7">
            <a:extLst>
              <a:ext uri="{FF2B5EF4-FFF2-40B4-BE49-F238E27FC236}">
                <a16:creationId xmlns:a16="http://schemas.microsoft.com/office/drawing/2014/main" id="{2454F03A-7727-3DAE-280D-8948C7D75C5A}"/>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E96DFBE-1F8D-E55E-E8DD-DA426C63F49E}"/>
              </a:ext>
            </a:extLst>
          </p:cNvPr>
          <p:cNvSpPr>
            <a:spLocks noGrp="1"/>
          </p:cNvSpPr>
          <p:nvPr>
            <p:ph type="sldNum" sz="quarter" idx="12"/>
          </p:nvPr>
        </p:nvSpPr>
        <p:spPr/>
        <p:txBody>
          <a:bodyPr/>
          <a:lstStyle/>
          <a:p>
            <a:fld id="{574F3F9D-D6F2-4B42-B614-302CF584B6F4}" type="slidenum">
              <a:rPr lang="pt-BR" smtClean="0"/>
              <a:t>‹nº›</a:t>
            </a:fld>
            <a:endParaRPr lang="pt-BR"/>
          </a:p>
        </p:txBody>
      </p:sp>
    </p:spTree>
    <p:extLst>
      <p:ext uri="{BB962C8B-B14F-4D97-AF65-F5344CB8AC3E}">
        <p14:creationId xmlns:p14="http://schemas.microsoft.com/office/powerpoint/2010/main" val="17413139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835947-8366-79CE-F84E-78CD0AAF5E2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107AB997-7147-486E-5E27-18FED7279466}"/>
              </a:ext>
            </a:extLst>
          </p:cNvPr>
          <p:cNvSpPr>
            <a:spLocks noGrp="1"/>
          </p:cNvSpPr>
          <p:nvPr>
            <p:ph type="dt" sz="half" idx="10"/>
          </p:nvPr>
        </p:nvSpPr>
        <p:spPr/>
        <p:txBody>
          <a:bodyPr/>
          <a:lstStyle/>
          <a:p>
            <a:fld id="{97214C0F-FDFC-4137-953E-69B2E4C0213A}" type="datetimeFigureOut">
              <a:rPr lang="pt-BR" smtClean="0"/>
              <a:t>01/07/2026</a:t>
            </a:fld>
            <a:endParaRPr lang="pt-BR"/>
          </a:p>
        </p:txBody>
      </p:sp>
      <p:sp>
        <p:nvSpPr>
          <p:cNvPr id="4" name="Espaço Reservado para Rodapé 3">
            <a:extLst>
              <a:ext uri="{FF2B5EF4-FFF2-40B4-BE49-F238E27FC236}">
                <a16:creationId xmlns:a16="http://schemas.microsoft.com/office/drawing/2014/main" id="{3B3F0981-A745-AF28-C2B4-5305325A5E8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271061D6-CD98-B9DC-D8B4-AFF2AB755B95}"/>
              </a:ext>
            </a:extLst>
          </p:cNvPr>
          <p:cNvSpPr>
            <a:spLocks noGrp="1"/>
          </p:cNvSpPr>
          <p:nvPr>
            <p:ph type="sldNum" sz="quarter" idx="12"/>
          </p:nvPr>
        </p:nvSpPr>
        <p:spPr/>
        <p:txBody>
          <a:bodyPr/>
          <a:lstStyle/>
          <a:p>
            <a:fld id="{8E5A8237-1DC1-4274-BDBB-309723F0CFAF}" type="slidenum">
              <a:rPr lang="pt-BR" smtClean="0"/>
              <a:t>‹nº›</a:t>
            </a:fld>
            <a:endParaRPr lang="pt-BR"/>
          </a:p>
        </p:txBody>
      </p:sp>
    </p:spTree>
    <p:extLst>
      <p:ext uri="{BB962C8B-B14F-4D97-AF65-F5344CB8AC3E}">
        <p14:creationId xmlns:p14="http://schemas.microsoft.com/office/powerpoint/2010/main" val="3559449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BFD6087-2B73-1C20-C3B2-DD098D72CA1D}"/>
              </a:ext>
            </a:extLst>
          </p:cNvPr>
          <p:cNvSpPr>
            <a:spLocks noGrp="1"/>
          </p:cNvSpPr>
          <p:nvPr>
            <p:ph type="dt" sz="half" idx="10"/>
          </p:nvPr>
        </p:nvSpPr>
        <p:spPr/>
        <p:txBody>
          <a:bodyPr/>
          <a:lstStyle/>
          <a:p>
            <a:fld id="{97214C0F-FDFC-4137-953E-69B2E4C0213A}" type="datetimeFigureOut">
              <a:rPr lang="pt-BR" smtClean="0"/>
              <a:t>01/07/2026</a:t>
            </a:fld>
            <a:endParaRPr lang="pt-BR"/>
          </a:p>
        </p:txBody>
      </p:sp>
      <p:sp>
        <p:nvSpPr>
          <p:cNvPr id="3" name="Espaço Reservado para Rodapé 2">
            <a:extLst>
              <a:ext uri="{FF2B5EF4-FFF2-40B4-BE49-F238E27FC236}">
                <a16:creationId xmlns:a16="http://schemas.microsoft.com/office/drawing/2014/main" id="{86D537C6-8C77-459B-2B28-63B71BA1730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0024F2A-39C6-708A-2477-32E70ECEB916}"/>
              </a:ext>
            </a:extLst>
          </p:cNvPr>
          <p:cNvSpPr>
            <a:spLocks noGrp="1"/>
          </p:cNvSpPr>
          <p:nvPr>
            <p:ph type="sldNum" sz="quarter" idx="12"/>
          </p:nvPr>
        </p:nvSpPr>
        <p:spPr/>
        <p:txBody>
          <a:bodyPr/>
          <a:lstStyle/>
          <a:p>
            <a:fld id="{8E5A8237-1DC1-4274-BDBB-309723F0CFAF}" type="slidenum">
              <a:rPr lang="pt-BR" smtClean="0"/>
              <a:t>‹nº›</a:t>
            </a:fld>
            <a:endParaRPr lang="pt-BR"/>
          </a:p>
        </p:txBody>
      </p:sp>
    </p:spTree>
    <p:extLst>
      <p:ext uri="{BB962C8B-B14F-4D97-AF65-F5344CB8AC3E}">
        <p14:creationId xmlns:p14="http://schemas.microsoft.com/office/powerpoint/2010/main" val="3846687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1044B-21C4-06EC-6548-F7B853B8B71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0716985-948B-249E-E37B-E2B8F5B247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86B34B9-3324-9B28-3821-9971E3B8B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4BF6057-417C-9B7C-6F9E-0CF83C45866E}"/>
              </a:ext>
            </a:extLst>
          </p:cNvPr>
          <p:cNvSpPr>
            <a:spLocks noGrp="1"/>
          </p:cNvSpPr>
          <p:nvPr>
            <p:ph type="dt" sz="half" idx="10"/>
          </p:nvPr>
        </p:nvSpPr>
        <p:spPr/>
        <p:txBody>
          <a:bodyPr/>
          <a:lstStyle/>
          <a:p>
            <a:fld id="{97214C0F-FDFC-4137-953E-69B2E4C0213A}" type="datetimeFigureOut">
              <a:rPr lang="pt-BR" smtClean="0"/>
              <a:t>01/07/2026</a:t>
            </a:fld>
            <a:endParaRPr lang="pt-BR"/>
          </a:p>
        </p:txBody>
      </p:sp>
      <p:sp>
        <p:nvSpPr>
          <p:cNvPr id="6" name="Espaço Reservado para Rodapé 5">
            <a:extLst>
              <a:ext uri="{FF2B5EF4-FFF2-40B4-BE49-F238E27FC236}">
                <a16:creationId xmlns:a16="http://schemas.microsoft.com/office/drawing/2014/main" id="{741B83D1-8F89-D91E-7BB1-2284E53D49A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C205A7C-43AE-3968-EBFF-5AE86366E86D}"/>
              </a:ext>
            </a:extLst>
          </p:cNvPr>
          <p:cNvSpPr>
            <a:spLocks noGrp="1"/>
          </p:cNvSpPr>
          <p:nvPr>
            <p:ph type="sldNum" sz="quarter" idx="12"/>
          </p:nvPr>
        </p:nvSpPr>
        <p:spPr/>
        <p:txBody>
          <a:bodyPr/>
          <a:lstStyle/>
          <a:p>
            <a:fld id="{8E5A8237-1DC1-4274-BDBB-309723F0CFAF}" type="slidenum">
              <a:rPr lang="pt-BR" smtClean="0"/>
              <a:t>‹nº›</a:t>
            </a:fld>
            <a:endParaRPr lang="pt-BR"/>
          </a:p>
        </p:txBody>
      </p:sp>
    </p:spTree>
    <p:extLst>
      <p:ext uri="{BB962C8B-B14F-4D97-AF65-F5344CB8AC3E}">
        <p14:creationId xmlns:p14="http://schemas.microsoft.com/office/powerpoint/2010/main" val="1951174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D0C3B-76B0-95F9-6327-CE6C56D2A62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580877D-8975-7F57-BDCA-7C05282A70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98D3CA9-5E53-5233-7B0F-2B7145750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079BA23-C076-461B-5585-6BE10516CCC1}"/>
              </a:ext>
            </a:extLst>
          </p:cNvPr>
          <p:cNvSpPr>
            <a:spLocks noGrp="1"/>
          </p:cNvSpPr>
          <p:nvPr>
            <p:ph type="dt" sz="half" idx="10"/>
          </p:nvPr>
        </p:nvSpPr>
        <p:spPr/>
        <p:txBody>
          <a:bodyPr/>
          <a:lstStyle/>
          <a:p>
            <a:fld id="{97214C0F-FDFC-4137-953E-69B2E4C0213A}" type="datetimeFigureOut">
              <a:rPr lang="pt-BR" smtClean="0"/>
              <a:t>01/07/2026</a:t>
            </a:fld>
            <a:endParaRPr lang="pt-BR"/>
          </a:p>
        </p:txBody>
      </p:sp>
      <p:sp>
        <p:nvSpPr>
          <p:cNvPr id="6" name="Espaço Reservado para Rodapé 5">
            <a:extLst>
              <a:ext uri="{FF2B5EF4-FFF2-40B4-BE49-F238E27FC236}">
                <a16:creationId xmlns:a16="http://schemas.microsoft.com/office/drawing/2014/main" id="{AFC181D4-684F-3C25-FBAD-15347BC776A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B08B88A-970D-B81C-B33B-0EF888735632}"/>
              </a:ext>
            </a:extLst>
          </p:cNvPr>
          <p:cNvSpPr>
            <a:spLocks noGrp="1"/>
          </p:cNvSpPr>
          <p:nvPr>
            <p:ph type="sldNum" sz="quarter" idx="12"/>
          </p:nvPr>
        </p:nvSpPr>
        <p:spPr/>
        <p:txBody>
          <a:bodyPr/>
          <a:lstStyle/>
          <a:p>
            <a:fld id="{8E5A8237-1DC1-4274-BDBB-309723F0CFAF}" type="slidenum">
              <a:rPr lang="pt-BR" smtClean="0"/>
              <a:t>‹nº›</a:t>
            </a:fld>
            <a:endParaRPr lang="pt-BR"/>
          </a:p>
        </p:txBody>
      </p:sp>
    </p:spTree>
    <p:extLst>
      <p:ext uri="{BB962C8B-B14F-4D97-AF65-F5344CB8AC3E}">
        <p14:creationId xmlns:p14="http://schemas.microsoft.com/office/powerpoint/2010/main" val="98679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A73A48-894B-2EB5-B3F9-FF674266327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BE0D2E4-29AE-8058-9D53-3287E77AB23A}"/>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F8C81A2-6F90-7E45-AF0D-41BD2BE7C4A0}"/>
              </a:ext>
            </a:extLst>
          </p:cNvPr>
          <p:cNvSpPr>
            <a:spLocks noGrp="1"/>
          </p:cNvSpPr>
          <p:nvPr>
            <p:ph type="dt" sz="half" idx="10"/>
          </p:nvPr>
        </p:nvSpPr>
        <p:spPr/>
        <p:txBody>
          <a:bodyPr/>
          <a:lstStyle/>
          <a:p>
            <a:fld id="{97214C0F-FDFC-4137-953E-69B2E4C0213A}" type="datetimeFigureOut">
              <a:rPr lang="pt-BR" smtClean="0"/>
              <a:t>01/07/2026</a:t>
            </a:fld>
            <a:endParaRPr lang="pt-BR"/>
          </a:p>
        </p:txBody>
      </p:sp>
      <p:sp>
        <p:nvSpPr>
          <p:cNvPr id="5" name="Espaço Reservado para Rodapé 4">
            <a:extLst>
              <a:ext uri="{FF2B5EF4-FFF2-40B4-BE49-F238E27FC236}">
                <a16:creationId xmlns:a16="http://schemas.microsoft.com/office/drawing/2014/main" id="{20FB7A31-0BFF-6391-BCCE-29CC714C3AC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5F573BF-7113-1BCF-2E93-4FF546B450FB}"/>
              </a:ext>
            </a:extLst>
          </p:cNvPr>
          <p:cNvSpPr>
            <a:spLocks noGrp="1"/>
          </p:cNvSpPr>
          <p:nvPr>
            <p:ph type="sldNum" sz="quarter" idx="12"/>
          </p:nvPr>
        </p:nvSpPr>
        <p:spPr/>
        <p:txBody>
          <a:bodyPr/>
          <a:lstStyle/>
          <a:p>
            <a:fld id="{8E5A8237-1DC1-4274-BDBB-309723F0CFAF}" type="slidenum">
              <a:rPr lang="pt-BR" smtClean="0"/>
              <a:t>‹nº›</a:t>
            </a:fld>
            <a:endParaRPr lang="pt-BR"/>
          </a:p>
        </p:txBody>
      </p:sp>
    </p:spTree>
    <p:extLst>
      <p:ext uri="{BB962C8B-B14F-4D97-AF65-F5344CB8AC3E}">
        <p14:creationId xmlns:p14="http://schemas.microsoft.com/office/powerpoint/2010/main" val="1772418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90B9C10-725F-D11D-4902-E80F1BC5C84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39D0E4F2-FF7D-EA77-B696-5A4F9B1364B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7AEB1C9-E790-A20F-C50A-BC9AF6809679}"/>
              </a:ext>
            </a:extLst>
          </p:cNvPr>
          <p:cNvSpPr>
            <a:spLocks noGrp="1"/>
          </p:cNvSpPr>
          <p:nvPr>
            <p:ph type="dt" sz="half" idx="10"/>
          </p:nvPr>
        </p:nvSpPr>
        <p:spPr/>
        <p:txBody>
          <a:bodyPr/>
          <a:lstStyle/>
          <a:p>
            <a:fld id="{97214C0F-FDFC-4137-953E-69B2E4C0213A}" type="datetimeFigureOut">
              <a:rPr lang="pt-BR" smtClean="0"/>
              <a:t>01/07/2026</a:t>
            </a:fld>
            <a:endParaRPr lang="pt-BR"/>
          </a:p>
        </p:txBody>
      </p:sp>
      <p:sp>
        <p:nvSpPr>
          <p:cNvPr id="5" name="Espaço Reservado para Rodapé 4">
            <a:extLst>
              <a:ext uri="{FF2B5EF4-FFF2-40B4-BE49-F238E27FC236}">
                <a16:creationId xmlns:a16="http://schemas.microsoft.com/office/drawing/2014/main" id="{EC079BA0-89B8-C398-2FA1-53248E7DC50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2518972-9057-B4FA-E9DE-CB32BB23D37B}"/>
              </a:ext>
            </a:extLst>
          </p:cNvPr>
          <p:cNvSpPr>
            <a:spLocks noGrp="1"/>
          </p:cNvSpPr>
          <p:nvPr>
            <p:ph type="sldNum" sz="quarter" idx="12"/>
          </p:nvPr>
        </p:nvSpPr>
        <p:spPr/>
        <p:txBody>
          <a:bodyPr/>
          <a:lstStyle/>
          <a:p>
            <a:fld id="{8E5A8237-1DC1-4274-BDBB-309723F0CFAF}" type="slidenum">
              <a:rPr lang="pt-BR" smtClean="0"/>
              <a:t>‹nº›</a:t>
            </a:fld>
            <a:endParaRPr lang="pt-BR"/>
          </a:p>
        </p:txBody>
      </p:sp>
    </p:spTree>
    <p:extLst>
      <p:ext uri="{BB962C8B-B14F-4D97-AF65-F5344CB8AC3E}">
        <p14:creationId xmlns:p14="http://schemas.microsoft.com/office/powerpoint/2010/main" val="1413010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EEAC5D-B43E-4DA5-6196-6180C45C9D0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15024789-7531-2507-0AA8-93B4C80BDAC3}"/>
              </a:ext>
            </a:extLst>
          </p:cNvPr>
          <p:cNvSpPr>
            <a:spLocks noGrp="1"/>
          </p:cNvSpPr>
          <p:nvPr>
            <p:ph type="dt" sz="half" idx="10"/>
          </p:nvPr>
        </p:nvSpPr>
        <p:spPr/>
        <p:txBody>
          <a:bodyPr/>
          <a:lstStyle/>
          <a:p>
            <a:fld id="{2E8569E1-CA17-4052-9E64-0B1CFBBC2E1D}" type="datetimeFigureOut">
              <a:rPr lang="pt-BR" smtClean="0"/>
              <a:t>01/07/2026</a:t>
            </a:fld>
            <a:endParaRPr lang="pt-BR"/>
          </a:p>
        </p:txBody>
      </p:sp>
      <p:sp>
        <p:nvSpPr>
          <p:cNvPr id="4" name="Espaço Reservado para Rodapé 3">
            <a:extLst>
              <a:ext uri="{FF2B5EF4-FFF2-40B4-BE49-F238E27FC236}">
                <a16:creationId xmlns:a16="http://schemas.microsoft.com/office/drawing/2014/main" id="{38A37109-F0BD-824A-6FF8-FA10B062610B}"/>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FED4995-96A3-FF10-A6E1-354D663AB721}"/>
              </a:ext>
            </a:extLst>
          </p:cNvPr>
          <p:cNvSpPr>
            <a:spLocks noGrp="1"/>
          </p:cNvSpPr>
          <p:nvPr>
            <p:ph type="sldNum" sz="quarter" idx="12"/>
          </p:nvPr>
        </p:nvSpPr>
        <p:spPr/>
        <p:txBody>
          <a:bodyPr/>
          <a:lstStyle/>
          <a:p>
            <a:fld id="{574F3F9D-D6F2-4B42-B614-302CF584B6F4}" type="slidenum">
              <a:rPr lang="pt-BR" smtClean="0"/>
              <a:t>‹nº›</a:t>
            </a:fld>
            <a:endParaRPr lang="pt-BR"/>
          </a:p>
        </p:txBody>
      </p:sp>
    </p:spTree>
    <p:extLst>
      <p:ext uri="{BB962C8B-B14F-4D97-AF65-F5344CB8AC3E}">
        <p14:creationId xmlns:p14="http://schemas.microsoft.com/office/powerpoint/2010/main" val="278750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7037AF4-95A1-2AC7-B28D-3BC89AB08F69}"/>
              </a:ext>
            </a:extLst>
          </p:cNvPr>
          <p:cNvSpPr>
            <a:spLocks noGrp="1"/>
          </p:cNvSpPr>
          <p:nvPr>
            <p:ph type="dt" sz="half" idx="10"/>
          </p:nvPr>
        </p:nvSpPr>
        <p:spPr/>
        <p:txBody>
          <a:bodyPr/>
          <a:lstStyle/>
          <a:p>
            <a:fld id="{2E8569E1-CA17-4052-9E64-0B1CFBBC2E1D}" type="datetimeFigureOut">
              <a:rPr lang="pt-BR" smtClean="0"/>
              <a:t>01/07/2026</a:t>
            </a:fld>
            <a:endParaRPr lang="pt-BR"/>
          </a:p>
        </p:txBody>
      </p:sp>
      <p:sp>
        <p:nvSpPr>
          <p:cNvPr id="3" name="Espaço Reservado para Rodapé 2">
            <a:extLst>
              <a:ext uri="{FF2B5EF4-FFF2-40B4-BE49-F238E27FC236}">
                <a16:creationId xmlns:a16="http://schemas.microsoft.com/office/drawing/2014/main" id="{8E78C153-4282-2169-F828-146AE59EB7D2}"/>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B45D912-775B-3054-36A5-E5BAEDD981D7}"/>
              </a:ext>
            </a:extLst>
          </p:cNvPr>
          <p:cNvSpPr>
            <a:spLocks noGrp="1"/>
          </p:cNvSpPr>
          <p:nvPr>
            <p:ph type="sldNum" sz="quarter" idx="12"/>
          </p:nvPr>
        </p:nvSpPr>
        <p:spPr/>
        <p:txBody>
          <a:bodyPr/>
          <a:lstStyle/>
          <a:p>
            <a:fld id="{574F3F9D-D6F2-4B42-B614-302CF584B6F4}" type="slidenum">
              <a:rPr lang="pt-BR" smtClean="0"/>
              <a:t>‹nº›</a:t>
            </a:fld>
            <a:endParaRPr lang="pt-BR"/>
          </a:p>
        </p:txBody>
      </p:sp>
    </p:spTree>
    <p:extLst>
      <p:ext uri="{BB962C8B-B14F-4D97-AF65-F5344CB8AC3E}">
        <p14:creationId xmlns:p14="http://schemas.microsoft.com/office/powerpoint/2010/main" val="355855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B661B-A0C9-B32A-A56B-6648D6A58AD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B32355F-9003-814F-9DF0-4B4C41E363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8D4AAB5-1E3E-3F17-56EE-B17F9BCAA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091A47D-B1D6-08CE-2EBC-2EC41CB730C6}"/>
              </a:ext>
            </a:extLst>
          </p:cNvPr>
          <p:cNvSpPr>
            <a:spLocks noGrp="1"/>
          </p:cNvSpPr>
          <p:nvPr>
            <p:ph type="dt" sz="half" idx="10"/>
          </p:nvPr>
        </p:nvSpPr>
        <p:spPr/>
        <p:txBody>
          <a:bodyPr/>
          <a:lstStyle/>
          <a:p>
            <a:fld id="{2E8569E1-CA17-4052-9E64-0B1CFBBC2E1D}" type="datetimeFigureOut">
              <a:rPr lang="pt-BR" smtClean="0"/>
              <a:t>01/07/2026</a:t>
            </a:fld>
            <a:endParaRPr lang="pt-BR"/>
          </a:p>
        </p:txBody>
      </p:sp>
      <p:sp>
        <p:nvSpPr>
          <p:cNvPr id="6" name="Espaço Reservado para Rodapé 5">
            <a:extLst>
              <a:ext uri="{FF2B5EF4-FFF2-40B4-BE49-F238E27FC236}">
                <a16:creationId xmlns:a16="http://schemas.microsoft.com/office/drawing/2014/main" id="{BF2CA912-B2FC-79C1-6661-446908BF7A4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DB19C2D-827A-B777-C909-82D621559A5F}"/>
              </a:ext>
            </a:extLst>
          </p:cNvPr>
          <p:cNvSpPr>
            <a:spLocks noGrp="1"/>
          </p:cNvSpPr>
          <p:nvPr>
            <p:ph type="sldNum" sz="quarter" idx="12"/>
          </p:nvPr>
        </p:nvSpPr>
        <p:spPr/>
        <p:txBody>
          <a:bodyPr/>
          <a:lstStyle/>
          <a:p>
            <a:fld id="{574F3F9D-D6F2-4B42-B614-302CF584B6F4}" type="slidenum">
              <a:rPr lang="pt-BR" smtClean="0"/>
              <a:t>‹nº›</a:t>
            </a:fld>
            <a:endParaRPr lang="pt-BR"/>
          </a:p>
        </p:txBody>
      </p:sp>
    </p:spTree>
    <p:extLst>
      <p:ext uri="{BB962C8B-B14F-4D97-AF65-F5344CB8AC3E}">
        <p14:creationId xmlns:p14="http://schemas.microsoft.com/office/powerpoint/2010/main" val="233824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EDE83-CC63-545D-7567-8DF73876290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5194374-A2F8-5791-E51F-7B1ADB7A09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3CF7ADF-1A16-69E4-F337-E0190100C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5140B7E-6183-E82A-05FD-5E29A597077C}"/>
              </a:ext>
            </a:extLst>
          </p:cNvPr>
          <p:cNvSpPr>
            <a:spLocks noGrp="1"/>
          </p:cNvSpPr>
          <p:nvPr>
            <p:ph type="dt" sz="half" idx="10"/>
          </p:nvPr>
        </p:nvSpPr>
        <p:spPr/>
        <p:txBody>
          <a:bodyPr/>
          <a:lstStyle/>
          <a:p>
            <a:fld id="{2E8569E1-CA17-4052-9E64-0B1CFBBC2E1D}" type="datetimeFigureOut">
              <a:rPr lang="pt-BR" smtClean="0"/>
              <a:t>01/07/2026</a:t>
            </a:fld>
            <a:endParaRPr lang="pt-BR"/>
          </a:p>
        </p:txBody>
      </p:sp>
      <p:sp>
        <p:nvSpPr>
          <p:cNvPr id="6" name="Espaço Reservado para Rodapé 5">
            <a:extLst>
              <a:ext uri="{FF2B5EF4-FFF2-40B4-BE49-F238E27FC236}">
                <a16:creationId xmlns:a16="http://schemas.microsoft.com/office/drawing/2014/main" id="{C0FF822B-73BF-E3EC-1E3C-51722E9FC65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93DF630-51EA-9B99-384E-1EB33562A689}"/>
              </a:ext>
            </a:extLst>
          </p:cNvPr>
          <p:cNvSpPr>
            <a:spLocks noGrp="1"/>
          </p:cNvSpPr>
          <p:nvPr>
            <p:ph type="sldNum" sz="quarter" idx="12"/>
          </p:nvPr>
        </p:nvSpPr>
        <p:spPr/>
        <p:txBody>
          <a:bodyPr/>
          <a:lstStyle/>
          <a:p>
            <a:fld id="{574F3F9D-D6F2-4B42-B614-302CF584B6F4}" type="slidenum">
              <a:rPr lang="pt-BR" smtClean="0"/>
              <a:t>‹nº›</a:t>
            </a:fld>
            <a:endParaRPr lang="pt-BR"/>
          </a:p>
        </p:txBody>
      </p:sp>
    </p:spTree>
    <p:extLst>
      <p:ext uri="{BB962C8B-B14F-4D97-AF65-F5344CB8AC3E}">
        <p14:creationId xmlns:p14="http://schemas.microsoft.com/office/powerpoint/2010/main" val="3554855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DA5EF85-756D-9339-172E-7002C1871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11CF035-71F9-9CEC-979F-90F6D55943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AB395E2-FD32-0614-06D6-3C36FCD8EC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569E1-CA17-4052-9E64-0B1CFBBC2E1D}" type="datetimeFigureOut">
              <a:rPr lang="pt-BR" smtClean="0"/>
              <a:t>01/07/2026</a:t>
            </a:fld>
            <a:endParaRPr lang="pt-BR"/>
          </a:p>
        </p:txBody>
      </p:sp>
      <p:sp>
        <p:nvSpPr>
          <p:cNvPr id="5" name="Espaço Reservado para Rodapé 4">
            <a:extLst>
              <a:ext uri="{FF2B5EF4-FFF2-40B4-BE49-F238E27FC236}">
                <a16:creationId xmlns:a16="http://schemas.microsoft.com/office/drawing/2014/main" id="{9A81CA44-59D5-F8AE-43E7-30AFA800EC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D14C9F2-4118-EABA-2D27-D3D65AADE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F3F9D-D6F2-4B42-B614-302CF584B6F4}" type="slidenum">
              <a:rPr lang="pt-BR" smtClean="0"/>
              <a:t>‹nº›</a:t>
            </a:fld>
            <a:endParaRPr lang="pt-BR"/>
          </a:p>
        </p:txBody>
      </p:sp>
      <p:pic>
        <p:nvPicPr>
          <p:cNvPr id="8" name="Imagem 7" descr="Interface gráfica do usuário, Aplicativo&#10;&#10;Descrição gerada automaticamente">
            <a:extLst>
              <a:ext uri="{FF2B5EF4-FFF2-40B4-BE49-F238E27FC236}">
                <a16:creationId xmlns:a16="http://schemas.microsoft.com/office/drawing/2014/main" id="{3C34378C-8471-F799-BBE7-42B88AF597D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4082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89ED4CC-5B28-0FFE-30CA-0C95291AD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BAC2F4F-C408-3BBA-0B66-FB868D615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A8C7A5D-A9AF-F609-ACC8-D7F81F7B3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313AD-725B-460A-85A3-5CD609FA6BEB}" type="datetimeFigureOut">
              <a:rPr lang="pt-BR" smtClean="0"/>
              <a:t>01/07/2026</a:t>
            </a:fld>
            <a:endParaRPr lang="pt-BR"/>
          </a:p>
        </p:txBody>
      </p:sp>
      <p:sp>
        <p:nvSpPr>
          <p:cNvPr id="5" name="Espaço Reservado para Rodapé 4">
            <a:extLst>
              <a:ext uri="{FF2B5EF4-FFF2-40B4-BE49-F238E27FC236}">
                <a16:creationId xmlns:a16="http://schemas.microsoft.com/office/drawing/2014/main" id="{01AFC342-0138-634F-1357-C178F91C1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437688FC-0209-966C-125B-6CB5EA77A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157DD-CCB6-4101-9CBC-E39C678D7A98}" type="slidenum">
              <a:rPr lang="pt-BR" smtClean="0"/>
              <a:t>‹nº›</a:t>
            </a:fld>
            <a:endParaRPr lang="pt-BR"/>
          </a:p>
        </p:txBody>
      </p:sp>
      <p:pic>
        <p:nvPicPr>
          <p:cNvPr id="8" name="Imagem 7" descr="Interface gráfica do usuário, Aplicativo&#10;&#10;Descrição gerada automaticamente">
            <a:extLst>
              <a:ext uri="{FF2B5EF4-FFF2-40B4-BE49-F238E27FC236}">
                <a16:creationId xmlns:a16="http://schemas.microsoft.com/office/drawing/2014/main" id="{E7E41A51-8544-8A52-359B-0C842CB5065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5533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6B6E5A3-AEE2-B0B9-BC3F-72D79B22E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B1A5171-E372-596E-E584-1D48BAECA7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703ECEA-617E-1DA6-12B6-CFB9E44DE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46894-CE10-4A75-A47B-3E21728E8946}" type="datetimeFigureOut">
              <a:rPr lang="pt-BR" smtClean="0"/>
              <a:t>01/07/2026</a:t>
            </a:fld>
            <a:endParaRPr lang="pt-BR"/>
          </a:p>
        </p:txBody>
      </p:sp>
      <p:sp>
        <p:nvSpPr>
          <p:cNvPr id="5" name="Espaço Reservado para Rodapé 4">
            <a:extLst>
              <a:ext uri="{FF2B5EF4-FFF2-40B4-BE49-F238E27FC236}">
                <a16:creationId xmlns:a16="http://schemas.microsoft.com/office/drawing/2014/main" id="{034D785D-F475-5228-1EFD-88287319B7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E9D7F8B-B818-5E6A-B534-31778E068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109A6-CE8C-4D0F-9B67-79161FF69B7B}" type="slidenum">
              <a:rPr lang="pt-BR" smtClean="0"/>
              <a:t>‹nº›</a:t>
            </a:fld>
            <a:endParaRPr lang="pt-BR"/>
          </a:p>
        </p:txBody>
      </p:sp>
      <p:pic>
        <p:nvPicPr>
          <p:cNvPr id="8" name="Imagem 7" descr="Interface gráfica do usuário, Site&#10;&#10;Descrição gerada automaticamente">
            <a:extLst>
              <a:ext uri="{FF2B5EF4-FFF2-40B4-BE49-F238E27FC236}">
                <a16:creationId xmlns:a16="http://schemas.microsoft.com/office/drawing/2014/main" id="{47666D4B-0AC5-4194-0481-6731385DCFD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8282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A2435C6-D35E-3CFA-4DD6-FE81EB34B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6DA423C-0F37-759F-12CE-75372AB317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B12D031-E590-A5A7-EDD9-7917F6667D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A52D5-6589-46B4-869C-0FDAF4300270}" type="datetimeFigureOut">
              <a:rPr lang="pt-BR" smtClean="0"/>
              <a:t>01/07/2026</a:t>
            </a:fld>
            <a:endParaRPr lang="pt-BR"/>
          </a:p>
        </p:txBody>
      </p:sp>
      <p:sp>
        <p:nvSpPr>
          <p:cNvPr id="5" name="Espaço Reservado para Rodapé 4">
            <a:extLst>
              <a:ext uri="{FF2B5EF4-FFF2-40B4-BE49-F238E27FC236}">
                <a16:creationId xmlns:a16="http://schemas.microsoft.com/office/drawing/2014/main" id="{4CB53A6A-37D9-CB8D-26E1-5FDF375D39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F6DC90EE-8EC9-2D82-1E28-824FD5036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14B3F-489D-48C6-812E-4AE2ED2DD934}" type="slidenum">
              <a:rPr lang="pt-BR" smtClean="0"/>
              <a:t>‹nº›</a:t>
            </a:fld>
            <a:endParaRPr lang="pt-BR"/>
          </a:p>
        </p:txBody>
      </p:sp>
      <p:pic>
        <p:nvPicPr>
          <p:cNvPr id="8" name="Imagem 7">
            <a:extLst>
              <a:ext uri="{FF2B5EF4-FFF2-40B4-BE49-F238E27FC236}">
                <a16:creationId xmlns:a16="http://schemas.microsoft.com/office/drawing/2014/main" id="{FB3F1776-0CBF-1501-6195-10E94546303C}"/>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36465140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496E14C-3803-CD54-B680-0F40C4EB35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69D69AAD-0AF1-874A-8723-989B3607A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4E42EDA-0EF1-9389-A26A-8145A801B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14C0F-FDFC-4137-953E-69B2E4C0213A}" type="datetimeFigureOut">
              <a:rPr lang="pt-BR" smtClean="0"/>
              <a:t>01/07/2026</a:t>
            </a:fld>
            <a:endParaRPr lang="pt-BR"/>
          </a:p>
        </p:txBody>
      </p:sp>
      <p:sp>
        <p:nvSpPr>
          <p:cNvPr id="5" name="Espaço Reservado para Rodapé 4">
            <a:extLst>
              <a:ext uri="{FF2B5EF4-FFF2-40B4-BE49-F238E27FC236}">
                <a16:creationId xmlns:a16="http://schemas.microsoft.com/office/drawing/2014/main" id="{6A7F66A8-8FE8-2788-9BD1-F4D383C855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39EDF96-5A9B-FFEE-9A48-A7A10197DC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A8237-1DC1-4274-BDBB-309723F0CFAF}" type="slidenum">
              <a:rPr lang="pt-BR" smtClean="0"/>
              <a:t>‹nº›</a:t>
            </a:fld>
            <a:endParaRPr lang="pt-BR"/>
          </a:p>
        </p:txBody>
      </p:sp>
      <p:pic>
        <p:nvPicPr>
          <p:cNvPr id="8" name="Imagem 7" descr="Interface gráfica do usuário, Site&#10;&#10;Descrição gerada automaticamente">
            <a:extLst>
              <a:ext uri="{FF2B5EF4-FFF2-40B4-BE49-F238E27FC236}">
                <a16:creationId xmlns:a16="http://schemas.microsoft.com/office/drawing/2014/main" id="{3E64E452-3AA6-A427-F94B-D53F8FAD94C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44872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45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A49315F6-5763-C894-0A18-D20D4EFE5926}"/>
              </a:ext>
            </a:extLst>
          </p:cNvPr>
          <p:cNvSpPr txBox="1"/>
          <p:nvPr/>
        </p:nvSpPr>
        <p:spPr>
          <a:xfrm>
            <a:off x="2557786" y="367218"/>
            <a:ext cx="7076428" cy="646331"/>
          </a:xfrm>
          <a:prstGeom prst="rect">
            <a:avLst/>
          </a:prstGeom>
          <a:noFill/>
        </p:spPr>
        <p:txBody>
          <a:bodyPr wrap="square" rtlCol="0" anchor="ctr">
            <a:spAutoFit/>
          </a:bodyPr>
          <a:lstStyle/>
          <a:p>
            <a:pPr algn="ctr"/>
            <a:r>
              <a:rPr lang="pt-BR" sz="3600" spc="-300" dirty="0">
                <a:solidFill>
                  <a:srgbClr val="09467B"/>
                </a:solidFill>
                <a:latin typeface="Arial Black" panose="020B0A04020102020204" pitchFamily="34" charset="0"/>
              </a:rPr>
              <a:t>TÍTULO DA AULA</a:t>
            </a:r>
          </a:p>
        </p:txBody>
      </p:sp>
      <p:sp>
        <p:nvSpPr>
          <p:cNvPr id="2" name="Google Shape;444;p10">
            <a:extLst>
              <a:ext uri="{FF2B5EF4-FFF2-40B4-BE49-F238E27FC236}">
                <a16:creationId xmlns:a16="http://schemas.microsoft.com/office/drawing/2014/main" id="{56919AB1-09DB-A7C8-2DA0-CF27F90BC54B}"/>
              </a:ext>
            </a:extLst>
          </p:cNvPr>
          <p:cNvSpPr txBox="1"/>
          <p:nvPr/>
        </p:nvSpPr>
        <p:spPr>
          <a:xfrm>
            <a:off x="4205837" y="1568403"/>
            <a:ext cx="7076428" cy="20928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Arial"/>
              <a:buNone/>
            </a:pPr>
            <a:r>
              <a:rPr lang="pt-BR" sz="1800" b="0" i="0" u="sng" strike="noStrike" cap="none" dirty="0">
                <a:solidFill>
                  <a:srgbClr val="09467B"/>
                </a:solidFill>
                <a:latin typeface="Arial"/>
                <a:ea typeface="Arial"/>
                <a:cs typeface="Arial"/>
                <a:sym typeface="Arial"/>
              </a:rPr>
              <a:t>Slide 8/Slide Final</a:t>
            </a:r>
            <a:endParaRPr sz="1800" b="0" i="0" u="none" strike="noStrike" cap="none" dirty="0">
              <a:solidFill>
                <a:srgbClr val="09467B"/>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800"/>
              <a:buFont typeface="Arial"/>
              <a:buNone/>
            </a:pPr>
            <a:r>
              <a:rPr lang="pt-BR" sz="1400" b="0" i="0" u="none" strike="noStrike" cap="none" dirty="0">
                <a:solidFill>
                  <a:srgbClr val="09467B"/>
                </a:solidFill>
                <a:latin typeface="Arial"/>
                <a:ea typeface="Arial"/>
                <a:cs typeface="Arial"/>
                <a:sym typeface="Arial"/>
              </a:rPr>
              <a:t>MENSAGEM FINAL. Refere-se ao “Take home </a:t>
            </a:r>
            <a:r>
              <a:rPr lang="pt-BR" sz="1400" b="0" i="0" u="none" strike="noStrike" cap="none" dirty="0" err="1">
                <a:solidFill>
                  <a:srgbClr val="09467B"/>
                </a:solidFill>
                <a:latin typeface="Arial"/>
                <a:ea typeface="Arial"/>
                <a:cs typeface="Arial"/>
                <a:sym typeface="Arial"/>
              </a:rPr>
              <a:t>message</a:t>
            </a:r>
            <a:r>
              <a:rPr lang="pt-BR" sz="1400" b="0" i="0" u="none" strike="noStrike" cap="none" dirty="0">
                <a:solidFill>
                  <a:srgbClr val="09467B"/>
                </a:solidFill>
                <a:latin typeface="Arial"/>
                <a:ea typeface="Arial"/>
                <a:cs typeface="Arial"/>
                <a:sym typeface="Arial"/>
              </a:rPr>
              <a:t>”. Informar de maneira clara e sucinta, usando poucas linhas ou numerando, o que se deve guardar deste caso.  Qual informação importante que este caso trouxe?  Qual o seu ensinamento fundamental ou quais os ensinamentos que devemos guardar ou relembrar desta apresentação? </a:t>
            </a:r>
          </a:p>
          <a:p>
            <a:pPr marL="0" marR="0" lvl="0" indent="0" algn="l" rtl="0">
              <a:lnSpc>
                <a:spcPct val="100000"/>
              </a:lnSpc>
              <a:spcBef>
                <a:spcPts val="0"/>
              </a:spcBef>
              <a:spcAft>
                <a:spcPts val="0"/>
              </a:spcAft>
              <a:buClr>
                <a:srgbClr val="FFFFFF"/>
              </a:buClr>
              <a:buSzPts val="1800"/>
              <a:buFont typeface="Arial"/>
              <a:buNone/>
            </a:pPr>
            <a:endParaRPr lang="pt-BR" sz="1400" dirty="0">
              <a:solidFill>
                <a:srgbClr val="09467B"/>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Arial"/>
              <a:buNone/>
            </a:pPr>
            <a:r>
              <a:rPr lang="pt-BR" sz="1400" b="0" i="0" u="none" strike="noStrike" cap="none" dirty="0">
                <a:solidFill>
                  <a:srgbClr val="09467B"/>
                </a:solidFill>
                <a:latin typeface="Arial"/>
                <a:ea typeface="Arial"/>
                <a:cs typeface="Arial"/>
                <a:sym typeface="Arial"/>
              </a:rPr>
              <a:t>IMPORTANTE: Trata-se de uma mensagem didática desta apresentação e não um quadro de tudo que esta anormalidade pode exibir. Quanto mais sucinto, maior o seu impacto didático, sendo recomendável que contenha apenas de uma a três frases.</a:t>
            </a:r>
            <a:endParaRPr sz="1400" b="0" i="0" u="none" strike="noStrike" cap="none" dirty="0">
              <a:solidFill>
                <a:srgbClr val="09467B"/>
              </a:solidFill>
              <a:latin typeface="Calibri"/>
              <a:ea typeface="Calibri"/>
              <a:cs typeface="Calibri"/>
              <a:sym typeface="Calibri"/>
            </a:endParaRPr>
          </a:p>
        </p:txBody>
      </p:sp>
      <p:sp>
        <p:nvSpPr>
          <p:cNvPr id="4" name="Google Shape;444;p10">
            <a:extLst>
              <a:ext uri="{FF2B5EF4-FFF2-40B4-BE49-F238E27FC236}">
                <a16:creationId xmlns:a16="http://schemas.microsoft.com/office/drawing/2014/main" id="{6F464483-6EB2-4C7C-4A94-209E8B6639E6}"/>
              </a:ext>
            </a:extLst>
          </p:cNvPr>
          <p:cNvSpPr txBox="1"/>
          <p:nvPr/>
        </p:nvSpPr>
        <p:spPr>
          <a:xfrm>
            <a:off x="4205836" y="3854403"/>
            <a:ext cx="7312395" cy="20928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Arial"/>
              <a:buNone/>
            </a:pPr>
            <a:r>
              <a:rPr lang="pt-BR" sz="1800" b="0" i="0" u="sng" strike="noStrike" cap="none" dirty="0" err="1">
                <a:solidFill>
                  <a:srgbClr val="09467B"/>
                </a:solidFill>
                <a:latin typeface="Arial"/>
                <a:ea typeface="Arial"/>
                <a:cs typeface="Arial"/>
                <a:sym typeface="Arial"/>
              </a:rPr>
              <a:t>Diapositiva</a:t>
            </a:r>
            <a:r>
              <a:rPr lang="pt-BR" sz="1800" b="0" i="0" u="sng" strike="noStrike" cap="none" dirty="0">
                <a:solidFill>
                  <a:srgbClr val="09467B"/>
                </a:solidFill>
                <a:latin typeface="Arial"/>
                <a:ea typeface="Arial"/>
                <a:cs typeface="Arial"/>
                <a:sym typeface="Arial"/>
              </a:rPr>
              <a:t> 8 / </a:t>
            </a:r>
            <a:r>
              <a:rPr lang="pt-BR" sz="1800" b="0" i="0" u="sng" strike="noStrike" cap="none" dirty="0" err="1">
                <a:solidFill>
                  <a:srgbClr val="09467B"/>
                </a:solidFill>
                <a:latin typeface="Arial"/>
                <a:ea typeface="Arial"/>
                <a:cs typeface="Arial"/>
                <a:sym typeface="Arial"/>
              </a:rPr>
              <a:t>Diapositiva</a:t>
            </a:r>
            <a:r>
              <a:rPr lang="pt-BR" sz="1800" b="0" i="0" u="sng" strike="noStrike" cap="none" dirty="0">
                <a:solidFill>
                  <a:srgbClr val="09467B"/>
                </a:solidFill>
                <a:latin typeface="Arial"/>
                <a:ea typeface="Arial"/>
                <a:cs typeface="Arial"/>
                <a:sym typeface="Arial"/>
              </a:rPr>
              <a:t> Final</a:t>
            </a:r>
          </a:p>
          <a:p>
            <a:pPr marL="0" marR="0" lvl="0" indent="0" algn="l" rtl="0">
              <a:lnSpc>
                <a:spcPct val="100000"/>
              </a:lnSpc>
              <a:spcBef>
                <a:spcPts val="0"/>
              </a:spcBef>
              <a:spcAft>
                <a:spcPts val="0"/>
              </a:spcAft>
              <a:buClr>
                <a:srgbClr val="FFFFFF"/>
              </a:buClr>
              <a:buSzPts val="1800"/>
              <a:buFont typeface="Arial"/>
              <a:buNone/>
            </a:pPr>
            <a:r>
              <a:rPr lang="es-ES" sz="1400" b="0" i="0" u="none" strike="noStrike" cap="none" dirty="0">
                <a:solidFill>
                  <a:srgbClr val="09467B"/>
                </a:solidFill>
                <a:latin typeface="Arial"/>
                <a:ea typeface="Arial"/>
                <a:cs typeface="Arial"/>
                <a:sym typeface="Arial"/>
              </a:rPr>
              <a:t>MENSAJE FINAL ("Take-home </a:t>
            </a:r>
            <a:r>
              <a:rPr lang="es-ES" sz="1400" b="0" i="0" u="none" strike="noStrike" cap="none" dirty="0" err="1">
                <a:solidFill>
                  <a:srgbClr val="09467B"/>
                </a:solidFill>
                <a:latin typeface="Arial"/>
                <a:ea typeface="Arial"/>
                <a:cs typeface="Arial"/>
                <a:sym typeface="Arial"/>
              </a:rPr>
              <a:t>message</a:t>
            </a:r>
            <a:r>
              <a:rPr lang="es-ES" sz="1400" b="0" i="0" u="none" strike="noStrike" cap="none" dirty="0">
                <a:solidFill>
                  <a:srgbClr val="09467B"/>
                </a:solidFill>
                <a:latin typeface="Arial"/>
                <a:ea typeface="Arial"/>
                <a:cs typeface="Arial"/>
                <a:sym typeface="Arial"/>
              </a:rPr>
              <a:t>"). Informar de manera clara y concisa, usando pocas líneas o viñetas numeradas, qué es lo que se debe fijar de este caso. ¿Qué información importante aportó este caso? ¿Cuál es su enseñanza fundamental o qué puntos clave debemos recordar de esta presentación?</a:t>
            </a:r>
          </a:p>
          <a:p>
            <a:pPr marL="0" marR="0" lvl="0" indent="0" algn="l" rtl="0">
              <a:lnSpc>
                <a:spcPct val="100000"/>
              </a:lnSpc>
              <a:spcBef>
                <a:spcPts val="0"/>
              </a:spcBef>
              <a:spcAft>
                <a:spcPts val="0"/>
              </a:spcAft>
              <a:buClr>
                <a:srgbClr val="FFFFFF"/>
              </a:buClr>
              <a:buSzPts val="1800"/>
              <a:buFont typeface="Arial"/>
              <a:buNone/>
            </a:pPr>
            <a:endParaRPr lang="pt-BR" sz="1400" dirty="0">
              <a:solidFill>
                <a:srgbClr val="09467B"/>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Arial"/>
              <a:buNone/>
            </a:pPr>
            <a:r>
              <a:rPr lang="es-ES" sz="1400" b="0" i="0" u="none" strike="noStrike" cap="none" dirty="0">
                <a:solidFill>
                  <a:srgbClr val="09467B"/>
                </a:solidFill>
                <a:latin typeface="Arial"/>
                <a:ea typeface="Arial"/>
                <a:cs typeface="Arial"/>
                <a:sym typeface="Arial"/>
              </a:rPr>
              <a:t>IMPORTANTE: Se trata de un mensaje didáctico específico de esta presentación y no de un resumen de todo lo que esta patología puede manifestar. Cuanto más sintético, mayor será su impacto educativo (se recomienda que contenga solo de una a tres frases).</a:t>
            </a:r>
            <a:endParaRPr sz="1400" b="0" i="0" u="none" strike="noStrike" cap="none" dirty="0">
              <a:solidFill>
                <a:srgbClr val="09467B"/>
              </a:solidFill>
              <a:latin typeface="Calibri"/>
              <a:ea typeface="Calibri"/>
              <a:cs typeface="Calibri"/>
              <a:sym typeface="Calibri"/>
            </a:endParaRPr>
          </a:p>
        </p:txBody>
      </p:sp>
    </p:spTree>
    <p:extLst>
      <p:ext uri="{BB962C8B-B14F-4D97-AF65-F5344CB8AC3E}">
        <p14:creationId xmlns:p14="http://schemas.microsoft.com/office/powerpoint/2010/main" val="158231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F2D3E3A-E1E1-7308-92A1-091717C09D64}"/>
              </a:ext>
            </a:extLst>
          </p:cNvPr>
          <p:cNvSpPr txBox="1"/>
          <p:nvPr/>
        </p:nvSpPr>
        <p:spPr>
          <a:xfrm>
            <a:off x="185080" y="3580548"/>
            <a:ext cx="11821839" cy="707886"/>
          </a:xfrm>
          <a:prstGeom prst="rect">
            <a:avLst/>
          </a:prstGeom>
          <a:noFill/>
        </p:spPr>
        <p:txBody>
          <a:bodyPr wrap="square" rtlCol="0">
            <a:spAutoFit/>
          </a:bodyPr>
          <a:lstStyle/>
          <a:p>
            <a:pPr algn="ctr"/>
            <a:r>
              <a:rPr lang="en-US" sz="4000" spc="-300" dirty="0" err="1">
                <a:solidFill>
                  <a:srgbClr val="09467B"/>
                </a:solidFill>
                <a:latin typeface="Arial Black" panose="020B0A04020102020204" pitchFamily="34" charset="0"/>
              </a:rPr>
              <a:t>Agradecimentos</a:t>
            </a:r>
            <a:r>
              <a:rPr lang="en-US" sz="4000" spc="-300" dirty="0">
                <a:solidFill>
                  <a:srgbClr val="09467B"/>
                </a:solidFill>
                <a:latin typeface="Arial Black" panose="020B0A04020102020204" pitchFamily="34" charset="0"/>
              </a:rPr>
              <a:t> / </a:t>
            </a:r>
            <a:r>
              <a:rPr lang="en-US" sz="4000" spc="-300" dirty="0" err="1">
                <a:solidFill>
                  <a:srgbClr val="09467B"/>
                </a:solidFill>
                <a:latin typeface="Arial Black" panose="020B0A04020102020204" pitchFamily="34" charset="0"/>
              </a:rPr>
              <a:t>Agradecimientos</a:t>
            </a:r>
            <a:endParaRPr lang="en-US" sz="4000" spc="-300" dirty="0">
              <a:solidFill>
                <a:srgbClr val="09467B"/>
              </a:solidFill>
              <a:latin typeface="Arial Black" panose="020B0A04020102020204" pitchFamily="34" charset="0"/>
            </a:endParaRPr>
          </a:p>
        </p:txBody>
      </p:sp>
      <p:sp>
        <p:nvSpPr>
          <p:cNvPr id="4" name="CaixaDeTexto 3">
            <a:extLst>
              <a:ext uri="{FF2B5EF4-FFF2-40B4-BE49-F238E27FC236}">
                <a16:creationId xmlns:a16="http://schemas.microsoft.com/office/drawing/2014/main" id="{CAC8C5D3-B49A-54A9-4730-DF3CAA054C40}"/>
              </a:ext>
            </a:extLst>
          </p:cNvPr>
          <p:cNvSpPr txBox="1"/>
          <p:nvPr/>
        </p:nvSpPr>
        <p:spPr>
          <a:xfrm>
            <a:off x="2658738" y="4579041"/>
            <a:ext cx="6874522" cy="646331"/>
          </a:xfrm>
          <a:prstGeom prst="rect">
            <a:avLst/>
          </a:prstGeom>
          <a:noFill/>
        </p:spPr>
        <p:txBody>
          <a:bodyPr wrap="square" rtlCol="0">
            <a:spAutoFit/>
          </a:bodyPr>
          <a:lstStyle/>
          <a:p>
            <a:pPr algn="ctr"/>
            <a:r>
              <a:rPr lang="pt-BR" sz="3600" b="1" dirty="0">
                <a:solidFill>
                  <a:srgbClr val="09467B"/>
                </a:solidFill>
                <a:latin typeface="Arial" panose="020B0604020202020204" pitchFamily="34" charset="0"/>
                <a:cs typeface="Arial" panose="020B0604020202020204" pitchFamily="34" charset="0"/>
              </a:rPr>
              <a:t>Contatos / Contacto</a:t>
            </a:r>
          </a:p>
        </p:txBody>
      </p:sp>
    </p:spTree>
    <p:extLst>
      <p:ext uri="{BB962C8B-B14F-4D97-AF65-F5344CB8AC3E}">
        <p14:creationId xmlns:p14="http://schemas.microsoft.com/office/powerpoint/2010/main" val="3349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068901B-AE37-CABD-9E98-72D3839A1EF0}"/>
              </a:ext>
            </a:extLst>
          </p:cNvPr>
          <p:cNvSpPr txBox="1"/>
          <p:nvPr/>
        </p:nvSpPr>
        <p:spPr>
          <a:xfrm>
            <a:off x="185078" y="3211581"/>
            <a:ext cx="11821839" cy="1384995"/>
          </a:xfrm>
          <a:prstGeom prst="rect">
            <a:avLst/>
          </a:prstGeom>
          <a:noFill/>
        </p:spPr>
        <p:txBody>
          <a:bodyPr wrap="square" rtlCol="0">
            <a:spAutoFit/>
          </a:bodyPr>
          <a:lstStyle/>
          <a:p>
            <a:pPr algn="ctr"/>
            <a:r>
              <a:rPr lang="en-US" sz="4800" spc="-300" dirty="0">
                <a:solidFill>
                  <a:srgbClr val="09467B"/>
                </a:solidFill>
                <a:latin typeface="Arial Black" panose="020B0A04020102020204" pitchFamily="34" charset="0"/>
              </a:rPr>
              <a:t>Nome do </a:t>
            </a:r>
            <a:r>
              <a:rPr lang="en-US" sz="4800" spc="-300" dirty="0" err="1">
                <a:solidFill>
                  <a:srgbClr val="09467B"/>
                </a:solidFill>
                <a:latin typeface="Arial Black" panose="020B0A04020102020204" pitchFamily="34" charset="0"/>
              </a:rPr>
              <a:t>Apresentador</a:t>
            </a:r>
            <a:r>
              <a:rPr lang="en-US" sz="4800" spc="-300" dirty="0">
                <a:solidFill>
                  <a:srgbClr val="09467B"/>
                </a:solidFill>
                <a:latin typeface="Arial Black" panose="020B0A04020102020204" pitchFamily="34" charset="0"/>
              </a:rPr>
              <a:t>(a)</a:t>
            </a:r>
          </a:p>
          <a:p>
            <a:pPr algn="ctr"/>
            <a:r>
              <a:rPr lang="en-US" sz="3600" spc="-300" dirty="0">
                <a:solidFill>
                  <a:srgbClr val="09467B"/>
                </a:solidFill>
                <a:latin typeface="Arial Black" panose="020B0A04020102020204" pitchFamily="34" charset="0"/>
              </a:rPr>
              <a:t>Nombre del </a:t>
            </a:r>
            <a:r>
              <a:rPr lang="en-US" sz="3600" spc="-300" dirty="0" err="1">
                <a:solidFill>
                  <a:srgbClr val="09467B"/>
                </a:solidFill>
                <a:latin typeface="Arial Black" panose="020B0A04020102020204" pitchFamily="34" charset="0"/>
              </a:rPr>
              <a:t>Disertante</a:t>
            </a:r>
            <a:endParaRPr lang="en-US" sz="3600" spc="-300" dirty="0">
              <a:solidFill>
                <a:srgbClr val="09467B"/>
              </a:solidFill>
              <a:latin typeface="Arial Black" panose="020B0A04020102020204" pitchFamily="34" charset="0"/>
            </a:endParaRPr>
          </a:p>
        </p:txBody>
      </p:sp>
      <p:sp>
        <p:nvSpPr>
          <p:cNvPr id="3" name="CaixaDeTexto 2">
            <a:extLst>
              <a:ext uri="{FF2B5EF4-FFF2-40B4-BE49-F238E27FC236}">
                <a16:creationId xmlns:a16="http://schemas.microsoft.com/office/drawing/2014/main" id="{E57681B4-CE70-0E55-A16D-DE2EE600D466}"/>
              </a:ext>
            </a:extLst>
          </p:cNvPr>
          <p:cNvSpPr txBox="1"/>
          <p:nvPr/>
        </p:nvSpPr>
        <p:spPr>
          <a:xfrm>
            <a:off x="1995115" y="4643209"/>
            <a:ext cx="8201767" cy="1015663"/>
          </a:xfrm>
          <a:prstGeom prst="rect">
            <a:avLst/>
          </a:prstGeom>
          <a:noFill/>
        </p:spPr>
        <p:txBody>
          <a:bodyPr wrap="square" rtlCol="0">
            <a:spAutoFit/>
          </a:bodyPr>
          <a:lstStyle/>
          <a:p>
            <a:pPr algn="ctr"/>
            <a:r>
              <a:rPr lang="pt-BR" sz="3600" b="1" dirty="0">
                <a:solidFill>
                  <a:srgbClr val="09467B"/>
                </a:solidFill>
                <a:latin typeface="Arial" panose="020B0604020202020204" pitchFamily="34" charset="0"/>
                <a:cs typeface="Arial" panose="020B0604020202020204" pitchFamily="34" charset="0"/>
              </a:rPr>
              <a:t>Nome do Serviço /</a:t>
            </a:r>
          </a:p>
          <a:p>
            <a:pPr algn="ctr"/>
            <a:r>
              <a:rPr lang="pt-BR" sz="2400" b="1" dirty="0" err="1">
                <a:solidFill>
                  <a:srgbClr val="09467B"/>
                </a:solidFill>
                <a:latin typeface="Arial" panose="020B0604020202020204" pitchFamily="34" charset="0"/>
                <a:cs typeface="Arial" panose="020B0604020202020204" pitchFamily="34" charset="0"/>
              </a:rPr>
              <a:t>Nombre</a:t>
            </a:r>
            <a:r>
              <a:rPr lang="pt-BR" sz="2400" b="1" dirty="0">
                <a:solidFill>
                  <a:srgbClr val="09467B"/>
                </a:solidFill>
                <a:latin typeface="Arial" panose="020B0604020202020204" pitchFamily="34" charset="0"/>
                <a:cs typeface="Arial" panose="020B0604020202020204" pitchFamily="34" charset="0"/>
              </a:rPr>
              <a:t> </a:t>
            </a:r>
            <a:r>
              <a:rPr lang="pt-BR" sz="2400" b="1" dirty="0" err="1">
                <a:solidFill>
                  <a:srgbClr val="09467B"/>
                </a:solidFill>
                <a:latin typeface="Arial" panose="020B0604020202020204" pitchFamily="34" charset="0"/>
                <a:cs typeface="Arial" panose="020B0604020202020204" pitchFamily="34" charset="0"/>
              </a:rPr>
              <a:t>del</a:t>
            </a:r>
            <a:r>
              <a:rPr lang="pt-BR" sz="2400" b="1" dirty="0">
                <a:solidFill>
                  <a:srgbClr val="09467B"/>
                </a:solidFill>
                <a:latin typeface="Arial" panose="020B0604020202020204" pitchFamily="34" charset="0"/>
                <a:cs typeface="Arial" panose="020B0604020202020204" pitchFamily="34" charset="0"/>
              </a:rPr>
              <a:t> </a:t>
            </a:r>
            <a:r>
              <a:rPr lang="pt-BR" sz="2400" b="1" dirty="0" err="1">
                <a:solidFill>
                  <a:srgbClr val="09467B"/>
                </a:solidFill>
                <a:latin typeface="Arial" panose="020B0604020202020204" pitchFamily="34" charset="0"/>
                <a:cs typeface="Arial" panose="020B0604020202020204" pitchFamily="34" charset="0"/>
              </a:rPr>
              <a:t>Servicio</a:t>
            </a:r>
            <a:r>
              <a:rPr lang="pt-BR" sz="2400" b="1" dirty="0">
                <a:solidFill>
                  <a:srgbClr val="09467B"/>
                </a:solidFill>
                <a:latin typeface="Arial" panose="020B0604020202020204" pitchFamily="34" charset="0"/>
                <a:cs typeface="Arial" panose="020B0604020202020204" pitchFamily="34" charset="0"/>
              </a:rPr>
              <a:t> - </a:t>
            </a:r>
            <a:r>
              <a:rPr lang="pt-BR" sz="2400" b="1" dirty="0" err="1">
                <a:solidFill>
                  <a:srgbClr val="09467B"/>
                </a:solidFill>
                <a:latin typeface="Arial" panose="020B0604020202020204" pitchFamily="34" charset="0"/>
                <a:cs typeface="Arial" panose="020B0604020202020204" pitchFamily="34" charset="0"/>
              </a:rPr>
              <a:t>Residencia</a:t>
            </a:r>
            <a:r>
              <a:rPr lang="pt-BR" sz="2400" b="1" dirty="0">
                <a:solidFill>
                  <a:srgbClr val="09467B"/>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6269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02;p3">
            <a:extLst>
              <a:ext uri="{FF2B5EF4-FFF2-40B4-BE49-F238E27FC236}">
                <a16:creationId xmlns:a16="http://schemas.microsoft.com/office/drawing/2014/main" id="{7D4BDDDC-2CA4-B52B-33A5-E07D77112BCC}"/>
              </a:ext>
            </a:extLst>
          </p:cNvPr>
          <p:cNvSpPr txBox="1"/>
          <p:nvPr/>
        </p:nvSpPr>
        <p:spPr>
          <a:xfrm>
            <a:off x="1995738" y="1846056"/>
            <a:ext cx="8200523" cy="4185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pt-BR" sz="1800" b="0" i="0" u="sng" strike="noStrike" cap="none" dirty="0">
                <a:solidFill>
                  <a:srgbClr val="FFFFFF"/>
                </a:solidFill>
                <a:latin typeface="Arial"/>
                <a:ea typeface="Arial"/>
                <a:cs typeface="Arial"/>
                <a:sym typeface="Arial"/>
              </a:rPr>
              <a:t>Slide 1</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1500"/>
              </a:spcBef>
              <a:spcAft>
                <a:spcPts val="0"/>
              </a:spcAft>
              <a:buClr>
                <a:srgbClr val="FFFFFF"/>
              </a:buClr>
              <a:buSzPts val="1800"/>
              <a:buFont typeface="Arial"/>
              <a:buNone/>
            </a:pPr>
            <a:r>
              <a:rPr lang="pt-BR" sz="1800" b="0" i="0" u="none" strike="noStrike" cap="none" dirty="0">
                <a:solidFill>
                  <a:srgbClr val="FFFFFF"/>
                </a:solidFill>
                <a:latin typeface="Arial"/>
                <a:ea typeface="Arial"/>
                <a:cs typeface="Arial"/>
                <a:sym typeface="Arial"/>
              </a:rPr>
              <a:t>Nome do Serviço e responsáveis + coordenador. NOME DO APRESENTADOR. Deve também conter a informação do sistema predominante do caso clínico apresentado. Exemplo: Caso de Pediatria; Caso de Urogenital; Caso de Musculoesquelético; etc.</a:t>
            </a:r>
            <a:r>
              <a:rPr lang="pt-BR" dirty="0">
                <a:solidFill>
                  <a:srgbClr val="FFFFFF"/>
                </a:solidFill>
                <a:latin typeface="Arial"/>
                <a:ea typeface="Arial"/>
                <a:cs typeface="Arial"/>
                <a:sym typeface="Arial"/>
              </a:rPr>
              <a:t> </a:t>
            </a:r>
          </a:p>
          <a:p>
            <a:pPr marL="0" marR="0" lvl="0" indent="0" algn="ctr" rtl="0">
              <a:lnSpc>
                <a:spcPct val="100000"/>
              </a:lnSpc>
              <a:spcBef>
                <a:spcPts val="1500"/>
              </a:spcBef>
              <a:spcAft>
                <a:spcPts val="0"/>
              </a:spcAft>
              <a:buClr>
                <a:srgbClr val="FFFFFF"/>
              </a:buClr>
              <a:buSzPts val="1800"/>
              <a:buFont typeface="Arial"/>
              <a:buNone/>
            </a:pPr>
            <a:endParaRPr lang="pt-BR" dirty="0">
              <a:solidFill>
                <a:srgbClr val="FFFFFF"/>
              </a:solidFill>
              <a:latin typeface="Arial"/>
              <a:ea typeface="Arial"/>
              <a:cs typeface="Arial"/>
              <a:sym typeface="Arial"/>
            </a:endParaRPr>
          </a:p>
          <a:p>
            <a:pPr marL="0" marR="0" lvl="0" indent="0" algn="ctr" rtl="0">
              <a:lnSpc>
                <a:spcPct val="100000"/>
              </a:lnSpc>
              <a:spcBef>
                <a:spcPts val="1500"/>
              </a:spcBef>
              <a:spcAft>
                <a:spcPts val="0"/>
              </a:spcAft>
              <a:buClr>
                <a:srgbClr val="FFFFFF"/>
              </a:buClr>
              <a:buSzPts val="1800"/>
              <a:buFont typeface="Arial"/>
              <a:buNone/>
            </a:pPr>
            <a:r>
              <a:rPr lang="es-ES" u="sng" dirty="0">
                <a:solidFill>
                  <a:srgbClr val="FFFFFF"/>
                </a:solidFill>
                <a:latin typeface="Arial"/>
                <a:ea typeface="Arial"/>
                <a:cs typeface="Arial"/>
                <a:sym typeface="Arial"/>
              </a:rPr>
              <a:t>Diapositiva 1</a:t>
            </a:r>
          </a:p>
          <a:p>
            <a:pPr marL="0" marR="0" lvl="0" indent="0" algn="ctr" rtl="0">
              <a:lnSpc>
                <a:spcPct val="100000"/>
              </a:lnSpc>
              <a:spcBef>
                <a:spcPts val="1500"/>
              </a:spcBef>
              <a:spcAft>
                <a:spcPts val="0"/>
              </a:spcAft>
              <a:buClr>
                <a:srgbClr val="FFFFFF"/>
              </a:buClr>
              <a:buSzPts val="1800"/>
              <a:buFont typeface="Arial"/>
              <a:buNone/>
            </a:pPr>
            <a:r>
              <a:rPr lang="es-ES" dirty="0">
                <a:solidFill>
                  <a:srgbClr val="FFFFFF"/>
                </a:solidFill>
                <a:latin typeface="Arial"/>
                <a:ea typeface="Arial"/>
                <a:cs typeface="Arial"/>
                <a:sym typeface="Arial"/>
              </a:rPr>
              <a:t>Nombre del Servicio, responsables y coordinador/director de la residencia. NOMBRE DEL DISERTANTE. También debe incluir la información del sistema o subespecialidad predominante del caso clínico presentado. Ejemplo: Caso de Pediatría; Caso de Urogenital; Caso de Musculoesquelético; etc.</a:t>
            </a:r>
            <a:br>
              <a:rPr lang="pt-BR" sz="4000" b="0" i="0" u="none" strike="noStrike" cap="none" dirty="0">
                <a:solidFill>
                  <a:srgbClr val="000000"/>
                </a:solidFill>
                <a:latin typeface="Arial"/>
                <a:ea typeface="Arial"/>
                <a:cs typeface="Arial"/>
                <a:sym typeface="Arial"/>
              </a:rPr>
            </a:br>
            <a:endParaRPr sz="1800" b="0" i="0" u="none" strike="noStrike" cap="none" dirty="0">
              <a:solidFill>
                <a:schemeClr val="dk1"/>
              </a:solidFill>
              <a:latin typeface="Calibri"/>
              <a:ea typeface="Calibri"/>
              <a:cs typeface="Calibri"/>
              <a:sym typeface="Calibri"/>
            </a:endParaRPr>
          </a:p>
        </p:txBody>
      </p:sp>
      <p:sp>
        <p:nvSpPr>
          <p:cNvPr id="3" name="CaixaDeTexto 2">
            <a:extLst>
              <a:ext uri="{FF2B5EF4-FFF2-40B4-BE49-F238E27FC236}">
                <a16:creationId xmlns:a16="http://schemas.microsoft.com/office/drawing/2014/main" id="{69DB9461-9812-506D-B008-94EB9EA70B00}"/>
              </a:ext>
            </a:extLst>
          </p:cNvPr>
          <p:cNvSpPr txBox="1"/>
          <p:nvPr/>
        </p:nvSpPr>
        <p:spPr>
          <a:xfrm>
            <a:off x="2557786" y="367218"/>
            <a:ext cx="7076428" cy="646331"/>
          </a:xfrm>
          <a:prstGeom prst="rect">
            <a:avLst/>
          </a:prstGeom>
          <a:noFill/>
        </p:spPr>
        <p:txBody>
          <a:bodyPr wrap="square" rtlCol="0" anchor="ctr">
            <a:spAutoFit/>
          </a:bodyPr>
          <a:lstStyle/>
          <a:p>
            <a:pPr algn="ctr"/>
            <a:r>
              <a:rPr lang="pt-BR" sz="3600" spc="-300" dirty="0">
                <a:solidFill>
                  <a:srgbClr val="09467B"/>
                </a:solidFill>
                <a:latin typeface="Arial Black" panose="020B0A04020102020204" pitchFamily="34" charset="0"/>
              </a:rPr>
              <a:t>TÍTULO DA AULA</a:t>
            </a:r>
          </a:p>
        </p:txBody>
      </p:sp>
    </p:spTree>
    <p:extLst>
      <p:ext uri="{BB962C8B-B14F-4D97-AF65-F5344CB8AC3E}">
        <p14:creationId xmlns:p14="http://schemas.microsoft.com/office/powerpoint/2010/main" val="333976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08;p4">
            <a:extLst>
              <a:ext uri="{FF2B5EF4-FFF2-40B4-BE49-F238E27FC236}">
                <a16:creationId xmlns:a16="http://schemas.microsoft.com/office/drawing/2014/main" id="{8986A38E-2710-3CE3-BB19-997D65D800A5}"/>
              </a:ext>
            </a:extLst>
          </p:cNvPr>
          <p:cNvSpPr txBox="1"/>
          <p:nvPr/>
        </p:nvSpPr>
        <p:spPr>
          <a:xfrm>
            <a:off x="1995738" y="2828835"/>
            <a:ext cx="8200523"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pt-BR" sz="1800" b="0" i="0" u="sng" strike="noStrike" cap="none" dirty="0">
                <a:solidFill>
                  <a:srgbClr val="FFFFFF"/>
                </a:solidFill>
                <a:latin typeface="Arial"/>
                <a:ea typeface="Arial"/>
                <a:cs typeface="Arial"/>
                <a:sym typeface="Arial"/>
              </a:rPr>
              <a:t> Slide 2</a:t>
            </a:r>
            <a:endParaRPr sz="4000" b="0"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pt-BR" sz="1800" b="0" i="0" u="none" strike="noStrike" cap="none" dirty="0">
                <a:solidFill>
                  <a:srgbClr val="FFFFFF"/>
                </a:solidFill>
                <a:latin typeface="Arial"/>
                <a:ea typeface="Arial"/>
                <a:cs typeface="Arial"/>
                <a:sym typeface="Arial"/>
              </a:rPr>
              <a:t>História Clínica objetiva incluindo os dados necessários para o encaminhamento da apresentação.</a:t>
            </a:r>
            <a:r>
              <a:rPr lang="pt-BR" dirty="0">
                <a:solidFill>
                  <a:srgbClr val="FFFFFF"/>
                </a:solidFill>
                <a:latin typeface="Arial"/>
                <a:ea typeface="Arial"/>
                <a:cs typeface="Arial"/>
                <a:sym typeface="Arial"/>
              </a:rPr>
              <a:t> </a:t>
            </a:r>
          </a:p>
          <a:p>
            <a:pPr marL="0" marR="0" lvl="0" indent="0" algn="ctr" rtl="0">
              <a:lnSpc>
                <a:spcPct val="100000"/>
              </a:lnSpc>
              <a:spcBef>
                <a:spcPts val="0"/>
              </a:spcBef>
              <a:spcAft>
                <a:spcPts val="0"/>
              </a:spcAft>
              <a:buClr>
                <a:srgbClr val="000000"/>
              </a:buClr>
              <a:buSzPts val="1800"/>
              <a:buFont typeface="Arial"/>
              <a:buNone/>
            </a:pPr>
            <a:endParaRPr lang="es-ES"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u="sng" dirty="0">
                <a:solidFill>
                  <a:srgbClr val="FFFFFF"/>
                </a:solidFill>
                <a:latin typeface="Arial"/>
                <a:ea typeface="Arial"/>
                <a:cs typeface="Arial"/>
                <a:sym typeface="Arial"/>
              </a:rPr>
              <a:t>Diapositiva 2</a:t>
            </a:r>
          </a:p>
          <a:p>
            <a:pPr marL="0" marR="0" lvl="0" indent="0" algn="ctr" rtl="0">
              <a:lnSpc>
                <a:spcPct val="100000"/>
              </a:lnSpc>
              <a:spcBef>
                <a:spcPts val="0"/>
              </a:spcBef>
              <a:spcAft>
                <a:spcPts val="0"/>
              </a:spcAft>
              <a:buClr>
                <a:srgbClr val="000000"/>
              </a:buClr>
              <a:buSzPts val="1800"/>
              <a:buFont typeface="Arial"/>
              <a:buNone/>
            </a:pPr>
            <a:r>
              <a:rPr lang="es-ES" dirty="0">
                <a:solidFill>
                  <a:srgbClr val="FFFFFF"/>
                </a:solidFill>
                <a:latin typeface="Arial"/>
                <a:ea typeface="Arial"/>
                <a:cs typeface="Arial"/>
                <a:sym typeface="Arial"/>
              </a:rPr>
              <a:t>Historia Clínica objetiva, que incluya los datos necesarios y relevantes para el desarrollo de la presentación.</a:t>
            </a:r>
            <a:br>
              <a:rPr lang="pt-BR" sz="4000" b="0" i="0" u="none" strike="noStrike" cap="none" dirty="0">
                <a:solidFill>
                  <a:srgbClr val="000000"/>
                </a:solidFill>
                <a:latin typeface="Arial"/>
                <a:ea typeface="Arial"/>
                <a:cs typeface="Arial"/>
                <a:sym typeface="Arial"/>
              </a:rPr>
            </a:br>
            <a:endParaRPr sz="1800" b="0" i="0" u="none" strike="noStrike" cap="none" dirty="0">
              <a:solidFill>
                <a:schemeClr val="dk1"/>
              </a:solidFill>
              <a:latin typeface="Calibri"/>
              <a:ea typeface="Calibri"/>
              <a:cs typeface="Calibri"/>
              <a:sym typeface="Calibri"/>
            </a:endParaRPr>
          </a:p>
        </p:txBody>
      </p:sp>
      <p:sp>
        <p:nvSpPr>
          <p:cNvPr id="2" name="CaixaDeTexto 1">
            <a:extLst>
              <a:ext uri="{FF2B5EF4-FFF2-40B4-BE49-F238E27FC236}">
                <a16:creationId xmlns:a16="http://schemas.microsoft.com/office/drawing/2014/main" id="{D9F67BA3-A1E5-67A3-EB0A-64CDB7F38C50}"/>
              </a:ext>
            </a:extLst>
          </p:cNvPr>
          <p:cNvSpPr txBox="1"/>
          <p:nvPr/>
        </p:nvSpPr>
        <p:spPr>
          <a:xfrm>
            <a:off x="2557786" y="367218"/>
            <a:ext cx="7076428" cy="646331"/>
          </a:xfrm>
          <a:prstGeom prst="rect">
            <a:avLst/>
          </a:prstGeom>
          <a:noFill/>
        </p:spPr>
        <p:txBody>
          <a:bodyPr wrap="square" rtlCol="0" anchor="ctr">
            <a:spAutoFit/>
          </a:bodyPr>
          <a:lstStyle/>
          <a:p>
            <a:pPr algn="ctr"/>
            <a:r>
              <a:rPr lang="pt-BR" sz="3600" spc="-300" dirty="0">
                <a:solidFill>
                  <a:srgbClr val="09467B"/>
                </a:solidFill>
                <a:latin typeface="Arial Black" panose="020B0A04020102020204" pitchFamily="34" charset="0"/>
              </a:rPr>
              <a:t>TÍTULO DA AULA</a:t>
            </a:r>
          </a:p>
        </p:txBody>
      </p:sp>
    </p:spTree>
    <p:extLst>
      <p:ext uri="{BB962C8B-B14F-4D97-AF65-F5344CB8AC3E}">
        <p14:creationId xmlns:p14="http://schemas.microsoft.com/office/powerpoint/2010/main" val="203682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4;p5">
            <a:extLst>
              <a:ext uri="{FF2B5EF4-FFF2-40B4-BE49-F238E27FC236}">
                <a16:creationId xmlns:a16="http://schemas.microsoft.com/office/drawing/2014/main" id="{EAD32E4B-3F45-3219-9731-8DBB29637995}"/>
              </a:ext>
            </a:extLst>
          </p:cNvPr>
          <p:cNvSpPr txBox="1"/>
          <p:nvPr/>
        </p:nvSpPr>
        <p:spPr>
          <a:xfrm>
            <a:off x="1676901" y="2458949"/>
            <a:ext cx="8838197" cy="40318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pt-BR" sz="1800" b="0" i="0" u="sng" strike="noStrike" cap="none" dirty="0">
                <a:solidFill>
                  <a:srgbClr val="FFFFFF"/>
                </a:solidFill>
                <a:latin typeface="Arial"/>
                <a:ea typeface="Arial"/>
                <a:cs typeface="Arial"/>
                <a:sym typeface="Arial"/>
              </a:rPr>
              <a:t>Slide 3</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r>
              <a:rPr lang="pt-BR" sz="1800" b="0" i="0" u="none" strike="noStrike" cap="none" dirty="0">
                <a:solidFill>
                  <a:srgbClr val="FFFFFF"/>
                </a:solidFill>
                <a:latin typeface="Arial"/>
                <a:ea typeface="Arial"/>
                <a:cs typeface="Arial"/>
                <a:sym typeface="Arial"/>
              </a:rPr>
              <a:t>Exames e outras informações subsidiárias relevantes. Por exemplo, endoscopia, antecedentes, imagem de achados (lesão cutânea, avaliação da cavidade oral etc.). Usar somente este slide ou distribuir com o slide 2. </a:t>
            </a:r>
          </a:p>
          <a:p>
            <a:pPr marL="0" marR="0" lvl="0" indent="0" algn="ctr" rtl="0">
              <a:lnSpc>
                <a:spcPct val="100000"/>
              </a:lnSpc>
              <a:spcBef>
                <a:spcPts val="0"/>
              </a:spcBef>
              <a:spcAft>
                <a:spcPts val="0"/>
              </a:spcAft>
              <a:buClr>
                <a:srgbClr val="FFFFFF"/>
              </a:buClr>
              <a:buSzPts val="1800"/>
              <a:buFont typeface="Arial"/>
              <a:buNone/>
            </a:pPr>
            <a:endParaRPr lang="pt-BR"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800"/>
              <a:buFont typeface="Arial"/>
              <a:buNone/>
            </a:pPr>
            <a:endParaRPr lang="pt-BR" sz="1800" b="0"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800"/>
              <a:buFont typeface="Arial"/>
              <a:buNone/>
            </a:pPr>
            <a:r>
              <a:rPr lang="es-ES" sz="1800" b="1" i="0" u="none" strike="noStrike" cap="none" dirty="0">
                <a:solidFill>
                  <a:srgbClr val="FFFFFF"/>
                </a:solidFill>
                <a:latin typeface="Arial"/>
                <a:ea typeface="Arial"/>
                <a:cs typeface="Arial"/>
                <a:sym typeface="Arial"/>
              </a:rPr>
              <a:t>Diapositiva 3</a:t>
            </a:r>
          </a:p>
          <a:p>
            <a:pPr marL="0" marR="0" lvl="0" indent="0" algn="ctr" rtl="0">
              <a:lnSpc>
                <a:spcPct val="100000"/>
              </a:lnSpc>
              <a:spcBef>
                <a:spcPts val="0"/>
              </a:spcBef>
              <a:spcAft>
                <a:spcPts val="0"/>
              </a:spcAft>
              <a:buClr>
                <a:srgbClr val="FFFFFF"/>
              </a:buClr>
              <a:buSzPts val="1800"/>
              <a:buFont typeface="Arial"/>
              <a:buNone/>
            </a:pPr>
            <a:r>
              <a:rPr lang="es-ES" sz="1800" b="0" i="0" u="none" strike="noStrike" cap="none" dirty="0">
                <a:solidFill>
                  <a:srgbClr val="FFFFFF"/>
                </a:solidFill>
                <a:latin typeface="Arial"/>
                <a:ea typeface="Arial"/>
                <a:cs typeface="Arial"/>
                <a:sym typeface="Arial"/>
              </a:rPr>
              <a:t>Exámenes y otra información subsidiaria o complementaria que sea relevante. Por ejemplo: endoscopía, antecedentes médicos, imágenes de hallazgos físicos (lesión cutánea, evaluación de la cavidad oral, etc.). Se puede usar solo esta diapositiva o distribuir la información junto con la Diapositiva 2.</a:t>
            </a:r>
            <a:br>
              <a:rPr lang="pt-BR" sz="4000" b="0" i="0" u="none" strike="noStrike" cap="none" dirty="0">
                <a:solidFill>
                  <a:srgbClr val="000000"/>
                </a:solidFill>
                <a:latin typeface="Arial"/>
                <a:ea typeface="Arial"/>
                <a:cs typeface="Arial"/>
                <a:sym typeface="Arial"/>
              </a:rPr>
            </a:br>
            <a:br>
              <a:rPr lang="pt-BR" sz="4000" b="0" i="0" u="none" strike="noStrike" cap="none" dirty="0">
                <a:solidFill>
                  <a:srgbClr val="000000"/>
                </a:solidFill>
                <a:latin typeface="Arial"/>
                <a:ea typeface="Arial"/>
                <a:cs typeface="Arial"/>
                <a:sym typeface="Arial"/>
              </a:rPr>
            </a:br>
            <a:endParaRPr sz="1800" b="0" i="0" u="none" strike="noStrike" cap="none" dirty="0">
              <a:solidFill>
                <a:schemeClr val="dk1"/>
              </a:solidFill>
              <a:latin typeface="Calibri"/>
              <a:ea typeface="Calibri"/>
              <a:cs typeface="Calibri"/>
              <a:sym typeface="Calibri"/>
            </a:endParaRPr>
          </a:p>
        </p:txBody>
      </p:sp>
      <p:sp>
        <p:nvSpPr>
          <p:cNvPr id="3" name="CaixaDeTexto 2">
            <a:extLst>
              <a:ext uri="{FF2B5EF4-FFF2-40B4-BE49-F238E27FC236}">
                <a16:creationId xmlns:a16="http://schemas.microsoft.com/office/drawing/2014/main" id="{89CFACBF-5F99-91A2-E8F3-002AAE838717}"/>
              </a:ext>
            </a:extLst>
          </p:cNvPr>
          <p:cNvSpPr txBox="1"/>
          <p:nvPr/>
        </p:nvSpPr>
        <p:spPr>
          <a:xfrm>
            <a:off x="2557786" y="367218"/>
            <a:ext cx="7076428" cy="646331"/>
          </a:xfrm>
          <a:prstGeom prst="rect">
            <a:avLst/>
          </a:prstGeom>
          <a:noFill/>
        </p:spPr>
        <p:txBody>
          <a:bodyPr wrap="square" rtlCol="0" anchor="ctr">
            <a:spAutoFit/>
          </a:bodyPr>
          <a:lstStyle/>
          <a:p>
            <a:pPr algn="ctr"/>
            <a:r>
              <a:rPr lang="pt-BR" sz="3600" spc="-300" dirty="0">
                <a:solidFill>
                  <a:srgbClr val="09467B"/>
                </a:solidFill>
                <a:latin typeface="Arial Black" panose="020B0A04020102020204" pitchFamily="34" charset="0"/>
              </a:rPr>
              <a:t>TÍTULO DA AULA</a:t>
            </a:r>
          </a:p>
        </p:txBody>
      </p:sp>
    </p:spTree>
    <p:extLst>
      <p:ext uri="{BB962C8B-B14F-4D97-AF65-F5344CB8AC3E}">
        <p14:creationId xmlns:p14="http://schemas.microsoft.com/office/powerpoint/2010/main" val="426951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
          <p:cNvSpPr txBox="1"/>
          <p:nvPr/>
        </p:nvSpPr>
        <p:spPr>
          <a:xfrm>
            <a:off x="3343352" y="283328"/>
            <a:ext cx="7530900" cy="3078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6"/>
          <p:cNvSpPr txBox="1"/>
          <p:nvPr/>
        </p:nvSpPr>
        <p:spPr>
          <a:xfrm>
            <a:off x="1630278" y="2471626"/>
            <a:ext cx="8931444" cy="34162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pt-BR" sz="1800" b="0" i="0" u="sng" strike="noStrike" cap="none" dirty="0">
                <a:solidFill>
                  <a:srgbClr val="FFFFFF"/>
                </a:solidFill>
                <a:latin typeface="Arial"/>
                <a:ea typeface="Arial"/>
                <a:cs typeface="Arial"/>
                <a:sym typeface="Arial"/>
              </a:rPr>
              <a:t>Slides 4 (sequência sugerida de até CINCO slides).</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r>
              <a:rPr lang="pt-BR" sz="1800" b="0" i="0" u="none" strike="noStrike" cap="none" dirty="0">
                <a:solidFill>
                  <a:srgbClr val="FFFFFF"/>
                </a:solidFill>
                <a:latin typeface="Arial"/>
                <a:ea typeface="Arial"/>
                <a:cs typeface="Arial"/>
                <a:sym typeface="Arial"/>
              </a:rPr>
              <a:t>Apresentação do caso. Mostrar as imagens dirigidas para o caso, podendo incluir clipes/vídeo. Este momento é que deve concentrar o interesse didático e informativo da discussão. Deve conter as imagens que permitam uma conclusão razoável do debatedor.  Não ultrapassar cinco slides. </a:t>
            </a:r>
          </a:p>
          <a:p>
            <a:pPr marL="0" marR="0" lvl="0" indent="0" algn="ctr" rtl="0">
              <a:lnSpc>
                <a:spcPct val="100000"/>
              </a:lnSpc>
              <a:spcBef>
                <a:spcPts val="0"/>
              </a:spcBef>
              <a:spcAft>
                <a:spcPts val="0"/>
              </a:spcAft>
              <a:buClr>
                <a:srgbClr val="FFFFFF"/>
              </a:buClr>
              <a:buSzPts val="1800"/>
              <a:buFont typeface="Arial"/>
              <a:buNone/>
            </a:pPr>
            <a:endParaRPr lang="pt-BR"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800"/>
              <a:buFont typeface="Arial"/>
              <a:buNone/>
            </a:pPr>
            <a:r>
              <a:rPr lang="es-ES" sz="1800" b="0" i="0" u="sng" strike="noStrike" cap="none" dirty="0">
                <a:solidFill>
                  <a:srgbClr val="FFFFFF"/>
                </a:solidFill>
                <a:latin typeface="Arial"/>
                <a:ea typeface="Arial"/>
                <a:cs typeface="Arial"/>
                <a:sym typeface="Arial"/>
              </a:rPr>
              <a:t>Diapositiva 4 (secuencia sugerida de hasta CINCO diapositivas)</a:t>
            </a:r>
          </a:p>
          <a:p>
            <a:pPr marL="0" marR="0" lvl="0" indent="0" algn="ctr" rtl="0">
              <a:lnSpc>
                <a:spcPct val="100000"/>
              </a:lnSpc>
              <a:spcBef>
                <a:spcPts val="0"/>
              </a:spcBef>
              <a:spcAft>
                <a:spcPts val="0"/>
              </a:spcAft>
              <a:buClr>
                <a:srgbClr val="FFFFFF"/>
              </a:buClr>
              <a:buSzPts val="1800"/>
              <a:buFont typeface="Arial"/>
              <a:buNone/>
            </a:pPr>
            <a:r>
              <a:rPr lang="es-ES" sz="1800" b="0" i="0" u="none" strike="noStrike" cap="none" dirty="0">
                <a:solidFill>
                  <a:srgbClr val="FFFFFF"/>
                </a:solidFill>
                <a:latin typeface="Arial"/>
                <a:ea typeface="Arial"/>
                <a:cs typeface="Arial"/>
                <a:sym typeface="Arial"/>
              </a:rPr>
              <a:t>Presentación del caso (Imágenes). Mostrar las imágenes dirigidas y seleccionadas para el caso; se pueden incluir clips o videos. Este momento es el que debe concentrar el interés didáctico e informativo de la discusión. Debe contener las imágenes clave que permitan al evaluador o discutidor llegar a una conclusión razonable. No superar las cinco diapositivas.</a:t>
            </a:r>
            <a:endParaRPr sz="1800" b="0" i="0" u="none" strike="noStrike" cap="none" dirty="0">
              <a:solidFill>
                <a:schemeClr val="dk1"/>
              </a:solidFill>
              <a:latin typeface="Calibri"/>
              <a:ea typeface="Calibri"/>
              <a:cs typeface="Calibri"/>
              <a:sym typeface="Calibri"/>
            </a:endParaRPr>
          </a:p>
        </p:txBody>
      </p:sp>
      <p:sp>
        <p:nvSpPr>
          <p:cNvPr id="2" name="CaixaDeTexto 1">
            <a:extLst>
              <a:ext uri="{FF2B5EF4-FFF2-40B4-BE49-F238E27FC236}">
                <a16:creationId xmlns:a16="http://schemas.microsoft.com/office/drawing/2014/main" id="{6D9C0E09-5AD8-9E08-CC41-8A1B9FB80F5E}"/>
              </a:ext>
            </a:extLst>
          </p:cNvPr>
          <p:cNvSpPr txBox="1"/>
          <p:nvPr/>
        </p:nvSpPr>
        <p:spPr>
          <a:xfrm>
            <a:off x="2557786" y="367218"/>
            <a:ext cx="7076428" cy="646331"/>
          </a:xfrm>
          <a:prstGeom prst="rect">
            <a:avLst/>
          </a:prstGeom>
          <a:noFill/>
        </p:spPr>
        <p:txBody>
          <a:bodyPr wrap="square" rtlCol="0" anchor="ctr">
            <a:spAutoFit/>
          </a:bodyPr>
          <a:lstStyle/>
          <a:p>
            <a:pPr algn="ctr"/>
            <a:r>
              <a:rPr lang="pt-BR" sz="3600" spc="-300" dirty="0">
                <a:solidFill>
                  <a:srgbClr val="09467B"/>
                </a:solidFill>
                <a:latin typeface="Arial Black" panose="020B0A04020102020204" pitchFamily="34" charset="0"/>
              </a:rPr>
              <a:t>TÍTULO DA AULA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
          <p:cNvSpPr txBox="1"/>
          <p:nvPr/>
        </p:nvSpPr>
        <p:spPr>
          <a:xfrm>
            <a:off x="3343352" y="283328"/>
            <a:ext cx="7530900" cy="3078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7"/>
          <p:cNvSpPr txBox="1"/>
          <p:nvPr/>
        </p:nvSpPr>
        <p:spPr>
          <a:xfrm>
            <a:off x="2330550" y="2919209"/>
            <a:ext cx="7530899"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pt-BR" sz="1800" b="0" i="0" u="sng" strike="noStrike" cap="none" dirty="0">
                <a:solidFill>
                  <a:srgbClr val="FFFFFF"/>
                </a:solidFill>
                <a:latin typeface="Arial"/>
                <a:ea typeface="Arial"/>
                <a:cs typeface="Arial"/>
                <a:sym typeface="Arial"/>
              </a:rPr>
              <a:t>Slide 5</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r>
              <a:rPr lang="pt-BR" sz="1800" b="0" i="0" u="none" strike="noStrike" cap="none" dirty="0">
                <a:solidFill>
                  <a:srgbClr val="FFFFFF"/>
                </a:solidFill>
                <a:latin typeface="Arial"/>
                <a:ea typeface="Arial"/>
                <a:cs typeface="Arial"/>
                <a:sym typeface="Arial"/>
              </a:rPr>
              <a:t>Deve conter somente a palavra “CONCLUSÃO”. Neste ponto o debatedor do caso faz sua ponderação final. </a:t>
            </a:r>
          </a:p>
          <a:p>
            <a:pPr marL="0" marR="0" lvl="0" indent="0" algn="ctr" rtl="0">
              <a:lnSpc>
                <a:spcPct val="100000"/>
              </a:lnSpc>
              <a:spcBef>
                <a:spcPts val="0"/>
              </a:spcBef>
              <a:spcAft>
                <a:spcPts val="0"/>
              </a:spcAft>
              <a:buClr>
                <a:srgbClr val="FFFFFF"/>
              </a:buClr>
              <a:buSzPts val="1800"/>
              <a:buFont typeface="Arial"/>
              <a:buNone/>
            </a:pPr>
            <a:endParaRPr lang="pt-BR"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800"/>
              <a:buFont typeface="Arial"/>
              <a:buNone/>
            </a:pPr>
            <a:r>
              <a:rPr lang="es-ES" sz="1800" b="0" i="0" u="sng" strike="noStrike" cap="none" dirty="0">
                <a:solidFill>
                  <a:srgbClr val="FFFFFF"/>
                </a:solidFill>
                <a:latin typeface="Arial"/>
                <a:ea typeface="Arial"/>
                <a:cs typeface="Arial"/>
                <a:sym typeface="Arial"/>
              </a:rPr>
              <a:t>Diapositiva 5</a:t>
            </a:r>
          </a:p>
          <a:p>
            <a:pPr marL="0" marR="0" lvl="0" indent="0" algn="ctr" rtl="0">
              <a:lnSpc>
                <a:spcPct val="100000"/>
              </a:lnSpc>
              <a:spcBef>
                <a:spcPts val="0"/>
              </a:spcBef>
              <a:spcAft>
                <a:spcPts val="0"/>
              </a:spcAft>
              <a:buClr>
                <a:srgbClr val="FFFFFF"/>
              </a:buClr>
              <a:buSzPts val="1800"/>
              <a:buFont typeface="Arial"/>
              <a:buNone/>
            </a:pPr>
            <a:r>
              <a:rPr lang="es-ES" sz="1800" b="0" i="0" u="none" strike="noStrike" cap="none" dirty="0">
                <a:solidFill>
                  <a:srgbClr val="FFFFFF"/>
                </a:solidFill>
                <a:latin typeface="Arial"/>
                <a:ea typeface="Arial"/>
                <a:cs typeface="Arial"/>
                <a:sym typeface="Arial"/>
              </a:rPr>
              <a:t>Debe contener únicamente la palabra “CONCLUSIÓN”. En este punto, el discutidor del caso (o el residente evaluado) hace su consideración o propuesta diagnóstica final.</a:t>
            </a:r>
            <a:endParaRPr lang="pt-BR" sz="1800" b="0"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800"/>
              <a:buFont typeface="Arial"/>
              <a:buNone/>
            </a:pPr>
            <a:endParaRPr lang="pt-BR" dirty="0">
              <a:solidFill>
                <a:srgbClr val="FFFFFF"/>
              </a:solidFill>
              <a:latin typeface="Arial"/>
              <a:ea typeface="Calibri"/>
              <a:cs typeface="Arial"/>
              <a:sym typeface="Arial"/>
            </a:endParaRPr>
          </a:p>
          <a:p>
            <a:pPr marL="0" marR="0" lvl="0" indent="0" algn="ctr" rtl="0">
              <a:lnSpc>
                <a:spcPct val="100000"/>
              </a:lnSpc>
              <a:spcBef>
                <a:spcPts val="0"/>
              </a:spcBef>
              <a:spcAft>
                <a:spcPts val="0"/>
              </a:spcAft>
              <a:buClr>
                <a:srgbClr val="FFFFFF"/>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 name="CaixaDeTexto 1">
            <a:extLst>
              <a:ext uri="{FF2B5EF4-FFF2-40B4-BE49-F238E27FC236}">
                <a16:creationId xmlns:a16="http://schemas.microsoft.com/office/drawing/2014/main" id="{44926F63-ADD1-B33F-FAC1-5B25FFF9460C}"/>
              </a:ext>
            </a:extLst>
          </p:cNvPr>
          <p:cNvSpPr txBox="1"/>
          <p:nvPr/>
        </p:nvSpPr>
        <p:spPr>
          <a:xfrm>
            <a:off x="2557786" y="367218"/>
            <a:ext cx="7076428" cy="646331"/>
          </a:xfrm>
          <a:prstGeom prst="rect">
            <a:avLst/>
          </a:prstGeom>
          <a:noFill/>
        </p:spPr>
        <p:txBody>
          <a:bodyPr wrap="square" rtlCol="0" anchor="ctr">
            <a:spAutoFit/>
          </a:bodyPr>
          <a:lstStyle/>
          <a:p>
            <a:pPr algn="ctr"/>
            <a:r>
              <a:rPr lang="pt-BR" sz="3600" spc="-300" dirty="0">
                <a:solidFill>
                  <a:srgbClr val="09467B"/>
                </a:solidFill>
                <a:latin typeface="Arial Black" panose="020B0A04020102020204" pitchFamily="34" charset="0"/>
              </a:rPr>
              <a:t>TÍTULO DA AULA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2" name="Google Shape;432;p8"/>
          <p:cNvSpPr txBox="1"/>
          <p:nvPr/>
        </p:nvSpPr>
        <p:spPr>
          <a:xfrm>
            <a:off x="1885449" y="3041611"/>
            <a:ext cx="8421102" cy="20312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pt-BR" sz="1800" b="0" i="0" u="sng" strike="noStrike" cap="none" dirty="0">
                <a:solidFill>
                  <a:srgbClr val="FFFFFF"/>
                </a:solidFill>
                <a:latin typeface="Arial"/>
                <a:ea typeface="Arial"/>
                <a:cs typeface="Arial"/>
                <a:sym typeface="Arial"/>
              </a:rPr>
              <a:t>Slide 6</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r>
              <a:rPr lang="pt-BR" sz="1800" b="0" i="0" u="none" strike="noStrike" cap="none" dirty="0">
                <a:solidFill>
                  <a:srgbClr val="FFFFFF"/>
                </a:solidFill>
                <a:latin typeface="Arial"/>
                <a:ea typeface="Arial"/>
                <a:cs typeface="Arial"/>
                <a:sym typeface="Arial"/>
              </a:rPr>
              <a:t>Contém o diagnóstico final e como foi obtido. Por exemplo: biópsia percutânea, cirurgia, evolução clínica e tratamento, etc.</a:t>
            </a:r>
            <a:r>
              <a:rPr lang="es-ES" sz="1800" b="0" i="0" u="none" strike="noStrike" cap="none" dirty="0">
                <a:solidFill>
                  <a:srgbClr val="FFFFFF"/>
                </a:solidFill>
                <a:latin typeface="Arial"/>
                <a:ea typeface="Arial"/>
                <a:cs typeface="Arial"/>
                <a:sym typeface="Arial"/>
              </a:rPr>
              <a:t> </a:t>
            </a:r>
          </a:p>
          <a:p>
            <a:pPr marL="0" marR="0" lvl="0" indent="0" algn="ctr" rtl="0">
              <a:lnSpc>
                <a:spcPct val="100000"/>
              </a:lnSpc>
              <a:spcBef>
                <a:spcPts val="0"/>
              </a:spcBef>
              <a:spcAft>
                <a:spcPts val="0"/>
              </a:spcAft>
              <a:buClr>
                <a:srgbClr val="FFFFFF"/>
              </a:buClr>
              <a:buSzPts val="1800"/>
              <a:buFont typeface="Arial"/>
              <a:buNone/>
            </a:pPr>
            <a:endParaRPr lang="es-ES"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800"/>
              <a:buFont typeface="Arial"/>
              <a:buNone/>
            </a:pPr>
            <a:r>
              <a:rPr lang="es-ES" sz="1800" b="0" i="0" u="sng" strike="noStrike" cap="none" dirty="0">
                <a:solidFill>
                  <a:srgbClr val="FFFFFF"/>
                </a:solidFill>
                <a:latin typeface="Arial"/>
                <a:ea typeface="Arial"/>
                <a:cs typeface="Arial"/>
                <a:sym typeface="Arial"/>
              </a:rPr>
              <a:t>Diapositiva 6</a:t>
            </a:r>
          </a:p>
          <a:p>
            <a:pPr marL="0" marR="0" lvl="0" indent="0" algn="ctr" rtl="0">
              <a:lnSpc>
                <a:spcPct val="100000"/>
              </a:lnSpc>
              <a:spcBef>
                <a:spcPts val="0"/>
              </a:spcBef>
              <a:spcAft>
                <a:spcPts val="0"/>
              </a:spcAft>
              <a:buClr>
                <a:srgbClr val="FFFFFF"/>
              </a:buClr>
              <a:buSzPts val="1800"/>
              <a:buFont typeface="Arial"/>
              <a:buNone/>
            </a:pPr>
            <a:r>
              <a:rPr lang="es-ES" sz="1800" b="0" i="0" u="none" strike="noStrike" cap="none" dirty="0">
                <a:solidFill>
                  <a:srgbClr val="FFFFFF"/>
                </a:solidFill>
                <a:latin typeface="Arial"/>
                <a:ea typeface="Arial"/>
                <a:cs typeface="Arial"/>
                <a:sym typeface="Arial"/>
              </a:rPr>
              <a:t>Contiene el diagnóstico final y cómo se obtuvo. Por ejemplo: biopsia percutánea, cirugía, evolución clínica y respuesta al tratamiento, etc.</a:t>
            </a:r>
            <a:endParaRPr sz="1800" b="0" i="0" u="none" strike="noStrike" cap="none" dirty="0">
              <a:solidFill>
                <a:schemeClr val="dk1"/>
              </a:solidFill>
              <a:latin typeface="Calibri"/>
              <a:ea typeface="Calibri"/>
              <a:cs typeface="Calibri"/>
              <a:sym typeface="Calibri"/>
            </a:endParaRPr>
          </a:p>
        </p:txBody>
      </p:sp>
      <p:sp>
        <p:nvSpPr>
          <p:cNvPr id="2" name="CaixaDeTexto 1">
            <a:extLst>
              <a:ext uri="{FF2B5EF4-FFF2-40B4-BE49-F238E27FC236}">
                <a16:creationId xmlns:a16="http://schemas.microsoft.com/office/drawing/2014/main" id="{132305AA-CE8A-3FDF-649A-E86B5050C2CE}"/>
              </a:ext>
            </a:extLst>
          </p:cNvPr>
          <p:cNvSpPr txBox="1"/>
          <p:nvPr/>
        </p:nvSpPr>
        <p:spPr>
          <a:xfrm>
            <a:off x="2557786" y="367218"/>
            <a:ext cx="7076428" cy="646331"/>
          </a:xfrm>
          <a:prstGeom prst="rect">
            <a:avLst/>
          </a:prstGeom>
          <a:noFill/>
        </p:spPr>
        <p:txBody>
          <a:bodyPr wrap="square" rtlCol="0" anchor="ctr">
            <a:spAutoFit/>
          </a:bodyPr>
          <a:lstStyle/>
          <a:p>
            <a:pPr algn="ctr"/>
            <a:r>
              <a:rPr lang="pt-BR" sz="3600" spc="-300" dirty="0">
                <a:solidFill>
                  <a:srgbClr val="09467B"/>
                </a:solidFill>
                <a:latin typeface="Arial Black" panose="020B0A04020102020204" pitchFamily="34" charset="0"/>
              </a:rPr>
              <a:t>TÍTULO DA AULA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9"/>
          <p:cNvSpPr txBox="1"/>
          <p:nvPr/>
        </p:nvSpPr>
        <p:spPr>
          <a:xfrm>
            <a:off x="3343352" y="283328"/>
            <a:ext cx="7530900" cy="3078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9"/>
          <p:cNvSpPr txBox="1"/>
          <p:nvPr/>
        </p:nvSpPr>
        <p:spPr>
          <a:xfrm>
            <a:off x="1067050" y="2235063"/>
            <a:ext cx="10057899" cy="43396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pt-BR" sz="1800" b="0" i="0" u="sng" strike="noStrike" cap="none" dirty="0">
                <a:solidFill>
                  <a:srgbClr val="FFFFFF"/>
                </a:solidFill>
                <a:latin typeface="Arial"/>
                <a:ea typeface="Arial"/>
                <a:cs typeface="Arial"/>
                <a:sym typeface="Arial"/>
              </a:rPr>
              <a:t>Slide 7</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r>
              <a:rPr lang="pt-BR" sz="1800" b="0" i="0" u="none" strike="noStrike" cap="none" dirty="0">
                <a:solidFill>
                  <a:srgbClr val="FFFFFF"/>
                </a:solidFill>
                <a:latin typeface="Arial"/>
                <a:ea typeface="Arial"/>
                <a:cs typeface="Arial"/>
                <a:sym typeface="Arial"/>
              </a:rPr>
              <a:t>Imagens opcionais que possam reforçar a conclusão: foto da peça e/ou dado da literatura e/ou dado que apoie o resultado. Não é necessário que se adicionem referências bibliográficas ou se apresente a doença ou síndrome em sua plenitude. Lembre-se que não deve apresentar uma aula, pois só tem dez minutos no total. Se forem incluídas outras informações devem estar somente neste slide.</a:t>
            </a:r>
            <a:r>
              <a:rPr lang="es-ES" sz="1800" b="0" i="0" u="none" strike="noStrike" cap="none" dirty="0">
                <a:solidFill>
                  <a:srgbClr val="FFFFFF"/>
                </a:solidFill>
                <a:latin typeface="Arial"/>
                <a:ea typeface="Arial"/>
                <a:cs typeface="Arial"/>
                <a:sym typeface="Arial"/>
              </a:rPr>
              <a:t> </a:t>
            </a:r>
          </a:p>
          <a:p>
            <a:pPr marL="0" marR="0" lvl="0" indent="0" algn="ctr" rtl="0">
              <a:lnSpc>
                <a:spcPct val="100000"/>
              </a:lnSpc>
              <a:spcBef>
                <a:spcPts val="0"/>
              </a:spcBef>
              <a:spcAft>
                <a:spcPts val="0"/>
              </a:spcAft>
              <a:buClr>
                <a:srgbClr val="FFFFFF"/>
              </a:buClr>
              <a:buSzPts val="1800"/>
              <a:buFont typeface="Arial"/>
              <a:buNone/>
            </a:pPr>
            <a:endParaRPr lang="es-ES"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800"/>
              <a:buFont typeface="Arial"/>
              <a:buNone/>
            </a:pPr>
            <a:r>
              <a:rPr lang="es-ES" sz="1800" b="0" i="0" u="sng" strike="noStrike" cap="none" dirty="0">
                <a:solidFill>
                  <a:srgbClr val="FFFFFF"/>
                </a:solidFill>
                <a:latin typeface="Arial"/>
                <a:ea typeface="Arial"/>
                <a:cs typeface="Arial"/>
                <a:sym typeface="Arial"/>
              </a:rPr>
              <a:t>Diapositiva 7</a:t>
            </a:r>
          </a:p>
          <a:p>
            <a:pPr marL="0" marR="0" lvl="0" indent="0" algn="ctr" rtl="0">
              <a:lnSpc>
                <a:spcPct val="100000"/>
              </a:lnSpc>
              <a:spcBef>
                <a:spcPts val="0"/>
              </a:spcBef>
              <a:spcAft>
                <a:spcPts val="0"/>
              </a:spcAft>
              <a:buClr>
                <a:srgbClr val="FFFFFF"/>
              </a:buClr>
              <a:buSzPts val="1800"/>
              <a:buFont typeface="Arial"/>
              <a:buNone/>
            </a:pPr>
            <a:r>
              <a:rPr lang="es-ES" sz="1800" b="0" i="0" u="none" strike="noStrike" cap="none" dirty="0">
                <a:solidFill>
                  <a:srgbClr val="FFFFFF"/>
                </a:solidFill>
                <a:latin typeface="Arial"/>
                <a:ea typeface="Arial"/>
                <a:cs typeface="Arial"/>
                <a:sym typeface="Arial"/>
              </a:rPr>
              <a:t>Imágenes opcionales que puedan reforzar la conclusión: foto de la pieza quirúrgica, datos de la literatura (bibliografía) o cualquier dato que respalde el resultado. No es necesario agregar una revisión exhaustiva de la enfermedad o síndrome en su totalidad. Recuerde que no debe dar una clase teórica, ya que solo dispone de diez minutos en total. Si se incluye información teórica adicional, debe estar únicamente en esta diapositiva.</a:t>
            </a:r>
            <a:r>
              <a:rPr lang="pt-BR" sz="1800" b="0" i="0" u="none" strike="noStrike" cap="none" dirty="0">
                <a:solidFill>
                  <a:srgbClr val="FFFFFF"/>
                </a:solidFill>
                <a:latin typeface="Arial"/>
                <a:ea typeface="Arial"/>
                <a:cs typeface="Arial"/>
                <a:sym typeface="Arial"/>
              </a:rPr>
              <a:t> </a:t>
            </a:r>
            <a:br>
              <a:rPr lang="pt-BR" sz="2400" b="0" i="0" u="none" strike="noStrike" cap="none" dirty="0">
                <a:solidFill>
                  <a:srgbClr val="000000"/>
                </a:solidFill>
                <a:latin typeface="Arial"/>
                <a:ea typeface="Arial"/>
                <a:cs typeface="Arial"/>
                <a:sym typeface="Arial"/>
              </a:rPr>
            </a:br>
            <a:br>
              <a:rPr lang="pt-BR" sz="2400" b="0" i="0" u="none" strike="noStrike" cap="none" dirty="0">
                <a:solidFill>
                  <a:srgbClr val="000000"/>
                </a:solidFill>
                <a:latin typeface="Arial"/>
                <a:ea typeface="Arial"/>
                <a:cs typeface="Arial"/>
                <a:sym typeface="Arial"/>
              </a:rPr>
            </a:br>
            <a:endParaRPr sz="1800" b="0" i="0" u="none" strike="noStrike" cap="none" dirty="0">
              <a:solidFill>
                <a:schemeClr val="dk1"/>
              </a:solidFill>
              <a:latin typeface="Calibri"/>
              <a:ea typeface="Calibri"/>
              <a:cs typeface="Calibri"/>
              <a:sym typeface="Calibri"/>
            </a:endParaRPr>
          </a:p>
        </p:txBody>
      </p:sp>
      <p:sp>
        <p:nvSpPr>
          <p:cNvPr id="2" name="CaixaDeTexto 1">
            <a:extLst>
              <a:ext uri="{FF2B5EF4-FFF2-40B4-BE49-F238E27FC236}">
                <a16:creationId xmlns:a16="http://schemas.microsoft.com/office/drawing/2014/main" id="{B09FF835-1767-3FB6-5541-41499D51D160}"/>
              </a:ext>
            </a:extLst>
          </p:cNvPr>
          <p:cNvSpPr txBox="1"/>
          <p:nvPr/>
        </p:nvSpPr>
        <p:spPr>
          <a:xfrm>
            <a:off x="2557786" y="367218"/>
            <a:ext cx="7076428" cy="646331"/>
          </a:xfrm>
          <a:prstGeom prst="rect">
            <a:avLst/>
          </a:prstGeom>
          <a:noFill/>
        </p:spPr>
        <p:txBody>
          <a:bodyPr wrap="square" rtlCol="0" anchor="ctr">
            <a:spAutoFit/>
          </a:bodyPr>
          <a:lstStyle/>
          <a:p>
            <a:pPr algn="ctr"/>
            <a:r>
              <a:rPr lang="pt-BR" sz="3600" spc="-300" dirty="0">
                <a:solidFill>
                  <a:srgbClr val="09467B"/>
                </a:solidFill>
                <a:latin typeface="Arial Black" panose="020B0A04020102020204" pitchFamily="34" charset="0"/>
              </a:rPr>
              <a:t>TÍTULO DA AULA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878</Words>
  <Application>Microsoft Office PowerPoint</Application>
  <PresentationFormat>Widescreen</PresentationFormat>
  <Paragraphs>58</Paragraphs>
  <Slides>11</Slides>
  <Notes>4</Notes>
  <HiddenSlides>0</HiddenSlides>
  <MMClips>0</MMClips>
  <ScaleCrop>false</ScaleCrop>
  <HeadingPairs>
    <vt:vector size="6" baseType="variant">
      <vt:variant>
        <vt:lpstr>Fontes usadas</vt:lpstr>
      </vt:variant>
      <vt:variant>
        <vt:i4>4</vt:i4>
      </vt:variant>
      <vt:variant>
        <vt:lpstr>Tema</vt:lpstr>
      </vt:variant>
      <vt:variant>
        <vt:i4>5</vt:i4>
      </vt:variant>
      <vt:variant>
        <vt:lpstr>Títulos de slides</vt:lpstr>
      </vt:variant>
      <vt:variant>
        <vt:i4>11</vt:i4>
      </vt:variant>
    </vt:vector>
  </HeadingPairs>
  <TitlesOfParts>
    <vt:vector size="20" baseType="lpstr">
      <vt:lpstr>Arial</vt:lpstr>
      <vt:lpstr>Arial Black</vt:lpstr>
      <vt:lpstr>Calibri</vt:lpstr>
      <vt:lpstr>Calibri Light</vt:lpstr>
      <vt:lpstr>Tema do Office</vt:lpstr>
      <vt:lpstr>Personalizar design</vt:lpstr>
      <vt:lpstr>1_Personalizar design</vt:lpstr>
      <vt:lpstr>2_Personalizar design</vt:lpstr>
      <vt:lpstr>3_Personalizar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Anderson Guarnieri Guarnieri</dc:creator>
  <cp:lastModifiedBy>Giuliano Giovanetti</cp:lastModifiedBy>
  <cp:revision>8</cp:revision>
  <dcterms:created xsi:type="dcterms:W3CDTF">2025-06-09T14:29:42Z</dcterms:created>
  <dcterms:modified xsi:type="dcterms:W3CDTF">2026-07-01T14:32:39Z</dcterms:modified>
</cp:coreProperties>
</file>