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8288000" cy="10287000"/>
  <p:notesSz cx="6858000" cy="9144000"/>
  <p:embeddedFontLst>
    <p:embeddedFont>
      <p:font typeface="Aglet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18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95D993A-DF09-4E86-A833-306F724E9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F1CEC8-36B3-4AFA-A5D1-F7DC56B4B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3FD3-0302-461A-9A34-56CAE58910E6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817EFD-7748-4452-8C36-F31B7BD3C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25BB8-99F6-4038-94E8-25BF4F48A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0D08-3DE4-413E-906A-328B50429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7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4B86-FADE-4509-B8D4-0BB27A6524D2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EE1C-33C7-403B-AB9E-CA7E04AB6C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6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0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276A-8C21-45E7-B0B6-4F3BAD5E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ADA7E-5069-4DB8-A4FD-FA5094EB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C40A-8BFA-4C99-894D-A188CAB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AB1FF-2CF9-4C5D-AB34-C3ECB69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9C5EE-86E8-4384-976E-953BD3E5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7CCD-47D9-4466-A9AE-938AB9E2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59747-11AC-45A0-864C-AFFF8C30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F401E-D21A-4AB1-B7B4-15016476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7BC36-1182-4068-A11E-7BF9CBAC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5A936-2019-4261-BD17-4AA2E9B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9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2A1D-8E5D-44D6-9B9A-B9B5CD3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3AA884-C180-4AE1-97E7-58717643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3CF42-4CC2-4912-82A1-A6A132E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3E9F9-4EE7-48B3-BD76-1CC0EB6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F11F5-9B9E-4F06-B51E-31370B73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2990-B4C4-4DB6-A5CD-A66AD5EC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07BD9-CBBF-4AE6-9227-954E6969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6DA2E0-1185-49B8-85E2-4807E564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2A47C-128C-4682-906B-2DF0EB4D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38A3C-E8DA-4D10-B17D-38F69FA1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A5DEE-A116-4E2A-B6F5-E19794C2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0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A86F8-D2CE-4FFA-A0FE-EBB696E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4D131-F4D8-4650-8B3E-C65AB996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8A1B7C-0E27-4899-ACF6-54EB9196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79A13B-E765-410E-88E0-71594740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53F2DA-ED22-4E6F-881E-79BACFA2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EC4D40-1908-487F-88CA-321A88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24C4AA-320C-43CF-9374-7580DE5D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A04BB7-006C-4962-A07B-BB2CE23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4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58B4C-F170-4AA8-9529-2AEDCEFC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A034D-99F1-485D-ADAF-2941907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EFAF8F-2D1A-4324-A8BB-824CB107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EEB69E-24E5-4080-8B1E-868D277C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0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802F59-4435-4FF1-B6F1-43FAFFB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AEE5F-64C4-407E-8B4A-04D83223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6DED79-CEB2-4727-8843-C7E2ECE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5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8EE8E-7E44-4918-B355-4602DA07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F2F6A-E5E6-4882-81AE-4286E699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CB47B4-BC0C-4F33-AFBD-658C30EA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B74C27-6C24-4EC0-80EB-87F51609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ACD7A7-0A8F-4FED-B974-3A4DF22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30FF5-C736-45ED-9CA4-9A524489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E661E-4544-46A2-BD0D-A601D1AC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D2971A-44E8-4E38-9DED-7FAA0BCF4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F5A20F-6A0A-4CB6-9393-CF5FDEA5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B88968-013C-45F0-9D0A-D383B6D6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DC449-E02B-4CE4-9982-753E0AC7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924165-4CD8-43B3-8465-0804AD7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9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A8A8-C365-4356-B969-49760D5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A9D585-1458-4947-98DD-1A6EF156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E272D4-AEDB-403E-81B3-9B499D7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0B7FB-2847-4C50-B64E-B326015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4482B-2376-46CE-8196-8FA0F35A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7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952B-A4FE-485C-91DC-BAB90FE9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0FA042-1202-4037-8825-732B19FC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DDECD-E21B-49CE-AF77-8C6626D5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EF415-161C-45F8-9FB9-4BB9AAE6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2C25D6-F1DC-4999-8B1C-E3D9FA9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3FAB2-D32E-4A7C-B203-37A0A518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2655"/>
            <a:ext cx="13716000" cy="1396646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glet Sans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2F329-AA64-4526-8813-E5BFC133B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6057900"/>
            <a:ext cx="13716000" cy="1905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369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87752-E854-4F34-8908-DB6ED13B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3A4A7-ED05-41A1-9989-A0CA9925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0CCDF-08B9-456F-B8C4-E9688231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19B04-41A7-45AF-8F7D-453B341D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700EB-1042-41DC-B93F-ED1181A8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8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A43C9-DA51-48D5-AD2D-5017A77B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6149F3-D74F-4A9E-B7B2-392572CB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D7F5F-F4F0-4F95-BAB6-9EF5F186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76EC0-C872-4F01-8576-EF0A4F4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11F781-796A-4D0C-ABBC-2E4EE11E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970F-9DD0-4BFD-9A11-C4733DDF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3161B-9CE4-41D4-A796-B8B7DBD6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20E2A-0C87-450A-AED2-85F5F3D2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A0CD4B-8B1F-4279-A8AC-3D768038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630929-BAB0-44DC-8FD5-7071974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B3D2B-BD86-457E-98BF-6F7C3B8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0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BC62-BB3A-422E-9CFF-A787ED67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1C105C-2665-45D1-972C-F0794B81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F3684-A630-45CC-ACC3-7B40220A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4D56C5-0549-423D-AAE0-613FCBE1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AE85E4-373B-4E17-8653-17D7D8AFE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CD49D5-BA10-4383-A0D8-85322AF4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39C33F-5621-435F-BAA4-900CF134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A98F93-D255-4357-BD94-3E16E7AA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B7F58-ED0C-4EAB-BFAD-D184C97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1E894-31DF-4872-A111-43ECF68A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01BC39-94CC-45B4-B8FE-1973DA99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C70E5C-9CF9-44A5-BC25-3E6D778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0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E57D1F-EC4D-445D-9499-E31A7636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01FBA-A2FF-45EB-BE38-BF4C4680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E59556-DEC3-4121-9F01-63DE14CE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2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DDE2-B94A-4771-93FB-B97936C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6CE11-D82E-42A6-889B-2F63E825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FE372-90D9-427E-A2AF-9B2BAF8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DD4AD-00E3-4F63-ABAF-E65AB71E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CE6CF-1FCE-4DF3-AD29-8DF96FB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CE6CD-E534-4107-8CAC-8E8A1DB3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689-F2D6-4BAE-AD48-BA6E6AB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A05ECC-D41A-4B44-8777-A30C3AF36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1F06C0-12AB-4259-9CC6-7E1FEC04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A43FAD-2A3F-4C76-8129-4A9BBEBA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BD329-4ABC-4F98-BA3D-4AC87B43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18F2C9-F5E5-4C65-8E19-68A6BECB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0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A6CF6-1A2F-4188-B463-AB5B7E6D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2EEEA-4DE4-40FF-8866-C757BF4C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C5264-529B-4D28-B0BE-176CDEF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EB41A6-F43F-4D99-9FAF-EFF635F6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59C2E-BF50-4C89-845B-8674BC7F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8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458479-6967-46BA-BB8D-ECE097AB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50BCAD-45AF-4AB8-A64C-3E79466E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C5341-2D91-4AB8-BD14-07B6B5A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A7163-6DAD-413A-BFB5-044DA460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155DF-1040-4D9E-A10B-E4D79AF7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4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8F37-42F0-4CD5-A00A-EC7F3461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0DA9DA-13C1-4A81-9BE8-FEDAB8D21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23832-09F2-42DE-AFA2-17AB70A2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16920-ECF3-496D-B461-2D4DDE30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EDD057-E0E3-43C3-A587-370FD78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01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20B0-75CF-461E-AB42-59F504D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B6E0A-AA12-4249-B59B-1EFB14B3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A2150-6544-4BAA-BCD8-FC3C9A1A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9498C-B3C1-49BB-8C7D-0EA52F86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23A99-205F-479D-8011-F7641305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46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B5D2-DCFD-4C7F-A948-EB0D7E1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FB3955-C16A-43D6-A63A-325E1E89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C0B76-2DB4-4E51-9CAD-6B99F44C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51B98-1C03-4206-BDA3-3AC7C9C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943EA-F7C8-4BDD-9B54-1241035C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49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3E0D-AB71-4ED3-A452-25730503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35C40-64A8-441F-A745-8895313BD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96FC04-82BE-4E59-86E7-ECC34B138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E3AAA-A623-4798-B1A1-1AC052D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0D0B0-D36C-4E32-8C19-422C14D0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E7DFD1-C68B-4F0E-B313-B24E79CE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5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8AD83-9A7C-4A35-A254-9229ACF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30238-A40D-4760-9E75-09FAAE77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15A6B4-E7E7-4B39-B30F-0BA2E9F5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BFF76-4B50-4573-83E1-E12756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CD8EEB-A8DC-4A25-AFF1-8B5A5556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C072C-639D-4876-8C0D-100E438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9167F1-E37E-400B-B1E1-445D321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6EFA2A-46AB-4FF4-816D-214ED3CA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4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E115-6164-433A-B5A2-3537144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9744C1-4A58-4AB9-A156-D9FD281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12C77-D1EB-4869-8A2C-59C09DE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425E6B-A43F-4627-95C7-37ED743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00CACD-54E5-4891-9D82-1F555393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26A57-174A-4E0F-9291-2017E1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FFB4FD-03F7-40ED-AC02-44457250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F4601-60AB-4378-9905-3B16AEE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87EA4-04B9-482B-994A-D9738F4D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4139F5-6AED-4F71-8F7D-89B2852A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08CB6-0A77-403C-9E51-2F1EEFF2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72B4C-9DF3-4371-9B7B-35C994A5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F8653F-AC17-4051-86FE-1332DC7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8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AA859-D494-4812-818E-21FF7A77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512E5A-087E-4A2A-84B2-057065148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BF3786-62CD-486F-869E-3BF1D5A0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1507F7-8AAC-48FE-875B-7BED2E55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8D6A5B-BD99-4404-9D1E-B4929A4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59EB4-48ED-4B2A-9329-2437854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05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471F-63B6-48E5-BA67-D7B80EE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1FF7-7AD0-4921-BC92-88520FD8D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785C0-B933-4CB6-BE59-15A512F4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48045-5D83-4AAA-929F-585959B1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BCF9C-3786-40CD-88A3-0B12156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EECBB-DB41-41FE-A143-F56491CC2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51EA27-DD97-4D29-A412-1D13E325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6392D-71CC-478E-8D9A-7AC0A89F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3E3E-B57C-44FE-B49F-4D6F8592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C9862-C32D-4A12-A75E-40BF4F84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2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22B2D-6A3B-41C6-A761-EC08252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B1EE7-772E-4A6A-9165-188100A6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0829A-467D-4DF7-B8FF-49AD182C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11C0A-3E4C-4DC4-BEFB-9181DB0C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BA344-F8CE-43FC-9AE6-7EBA8AE4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7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4DB0-7714-4EAB-943B-2F8EFA8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24FE5-C51E-42CF-AEFB-64398389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0F673-21BA-45F9-96B9-F1FCFAAF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EFDE7-5B88-4BC9-BEA4-D34B2E8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6B6B0-C3E4-4854-8FB1-560A2CE4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5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67104-6BD9-4298-847E-3EB11D24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70E3D2-12F8-45CA-BAF8-01CA968B7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FC240-7743-449A-B80E-4D8A9F4F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54907-12A4-4F5D-98EA-C8DFADDC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0CB39-0AAF-42D9-8CB3-03706C49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13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4E32-5191-47D6-B5C9-D3D50C37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F6DBCE-F814-4331-923C-972CF6A7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1FDAF-8C7A-4001-BBD3-9E130739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20F77-9C08-4B21-9882-46EBFBD0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3B747-4665-4E78-B5F8-A5C1F54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42D74-8DB6-44A3-937D-A30BF02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20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79D0-CF49-49D4-9329-3057C882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3987D1-A0B6-4F2C-991B-72D35EEF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326D2A-A4C3-4C87-9CFC-27BAB1C6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615D0F-A107-4179-84A4-DAC5A1FDB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DC2DD7-7BF3-477E-AF1F-276EAB44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0BEA23-C796-4386-9B8C-947E8D1A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B7E231-ED9F-4B1C-A510-372C088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E3253-73EB-4D12-A89A-BAE2E309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E6CE-A547-4E5C-A465-4639E578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2B4540-7C07-414F-B341-1A97617F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0F9F02-9FD8-4152-AA01-F9129E92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C161AB-19ED-47EF-9D19-B5514D23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5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13A9B-E47F-4AD7-9680-C14B30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0309D7-7173-4A69-9A04-3A919AC3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3522BE-1C28-4CAB-B5A2-98AE5F4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23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F938-6D2D-4A19-AA2F-A78A65FA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486BC-5CB0-49C9-887B-44B6905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E8B306-B100-49A7-BA38-15837D45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02FFEB-D32B-4248-B26A-15D6DD5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F23F3-4F6C-4041-BD47-F8799758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285F52-61F4-407B-89B7-BDD62D6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58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3A4E-0447-41C7-B5B9-6BF50EC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CC11B0-1E6C-44B3-8041-C3E3EC17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F348D-328F-41AE-B46A-BFCBF5565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FF0E12-C908-45DF-BFFC-6CB1EC7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E03A9E-2D52-478B-A58A-DE10320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D23801-0059-438F-99AC-777CA33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8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C232-87F9-43DE-86C5-7512B1C2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ED87A3-42F3-4C40-887D-F034E6041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52AE4-FFCA-4E10-81BA-C617008C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13532-2312-4655-A577-EE8BA46D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F9E6C-2B79-4F2C-AE00-094AD2CE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4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CB14B-A1BA-412D-A4CE-73DD3FD8C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560A76-3F4E-49D8-B808-B34B505E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E369C-B67D-4819-B8B7-FAAA5EF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018DB-08D8-4FF4-B9DB-A10C15A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777AB-6E79-49D0-B6C2-251FD5B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2724A5D-77D3-47D1-8410-87D8A30CC72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BABE37-3D85-49E0-BB6C-71CD84A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04C497-2942-4940-AFCB-5116392C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E43F-C463-46B0-B067-07D9753F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71ED-2F47-4E29-AF5F-CC924F999C7F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AB832-87D1-4FF1-8151-3720851AF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2AD59-A1A6-42CE-8233-7AC0DB78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814CEC-CB76-4A31-80F2-24D260D4D59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054EFC-DBB5-418B-9D6C-7EEA0E0D81B3}"/>
              </a:ext>
            </a:extLst>
          </p:cNvPr>
          <p:cNvSpPr txBox="1"/>
          <p:nvPr userDrawn="1"/>
        </p:nvSpPr>
        <p:spPr>
          <a:xfrm>
            <a:off x="2085474" y="38100"/>
            <a:ext cx="162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Araçatuba 2024</a:t>
            </a:r>
          </a:p>
        </p:txBody>
      </p:sp>
    </p:spTree>
    <p:extLst>
      <p:ext uri="{BB962C8B-B14F-4D97-AF65-F5344CB8AC3E}">
        <p14:creationId xmlns:p14="http://schemas.microsoft.com/office/powerpoint/2010/main" val="12376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7DB03E-24B2-4FDC-9BBC-2381FAA1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12C26-DF4E-4012-AA62-02833FA5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DF19D-03F9-4035-BEEC-EE4F6702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253B-019A-4B7B-B421-EA4F78D1EACA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FA590A-4F5B-4FD2-9533-8EF7C2FB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08B3E-D4C1-4CAA-AA5A-F68492FC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9CCAFB-E819-4B0D-AE39-A3F7748C4DF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1CE553E-04BF-4686-9949-58E422C60B66}"/>
              </a:ext>
            </a:extLst>
          </p:cNvPr>
          <p:cNvSpPr/>
          <p:nvPr userDrawn="1"/>
        </p:nvSpPr>
        <p:spPr>
          <a:xfrm>
            <a:off x="488424" y="2028239"/>
            <a:ext cx="5652552" cy="2514600"/>
          </a:xfrm>
          <a:custGeom>
            <a:avLst/>
            <a:gdLst/>
            <a:ahLst/>
            <a:cxnLst/>
            <a:rect l="l" t="t" r="r" b="b"/>
            <a:pathLst>
              <a:path w="2351033" h="1045883">
                <a:moveTo>
                  <a:pt x="0" y="0"/>
                </a:moveTo>
                <a:lnTo>
                  <a:pt x="2351034" y="0"/>
                </a:lnTo>
                <a:lnTo>
                  <a:pt x="2351034" y="1045883"/>
                </a:lnTo>
                <a:lnTo>
                  <a:pt x="0" y="10458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2163" t="-78687" r="-31015" b="-79912"/>
            </a:stretch>
          </a:blipFill>
        </p:spPr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5509B7-9E83-414C-A73D-10D4FEC7FF9B}"/>
              </a:ext>
            </a:extLst>
          </p:cNvPr>
          <p:cNvSpPr txBox="1"/>
          <p:nvPr userDrawn="1"/>
        </p:nvSpPr>
        <p:spPr>
          <a:xfrm>
            <a:off x="6629400" y="2738438"/>
            <a:ext cx="849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800" b="1" i="0" dirty="0">
                <a:solidFill>
                  <a:srgbClr val="18A7B5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Araçatuba 2024</a:t>
            </a:r>
          </a:p>
        </p:txBody>
      </p:sp>
    </p:spTree>
    <p:extLst>
      <p:ext uri="{BB962C8B-B14F-4D97-AF65-F5344CB8AC3E}">
        <p14:creationId xmlns:p14="http://schemas.microsoft.com/office/powerpoint/2010/main" val="34388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BF0454-ECB9-4F96-A45C-BFCA74C7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7EF75-3092-4573-9B38-982B4CADB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973-93ED-4A31-B82E-5BCA812EEFE8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AC6FE1-F560-4B4A-9CE2-B75C01D22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FF667-5BC9-4231-8150-347C9C2E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59AC42A-406A-4332-A3EA-DEDC24A31FE2}"/>
              </a:ext>
            </a:extLst>
          </p:cNvPr>
          <p:cNvSpPr txBox="1"/>
          <p:nvPr userDrawn="1"/>
        </p:nvSpPr>
        <p:spPr>
          <a:xfrm>
            <a:off x="15752041" y="9172575"/>
            <a:ext cx="2193144" cy="6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BA6B5"/>
                </a:solidFill>
                <a:latin typeface="Aglet Sans"/>
              </a:rPr>
              <a:t>spr.org.br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A290AA56-21CB-43F0-852C-9AA32D27164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70D770-3D22-4424-A952-CE927752CADE}"/>
              </a:ext>
            </a:extLst>
          </p:cNvPr>
          <p:cNvSpPr txBox="1"/>
          <p:nvPr userDrawn="1"/>
        </p:nvSpPr>
        <p:spPr>
          <a:xfrm>
            <a:off x="28074" y="0"/>
            <a:ext cx="18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Araçatuba 2024</a:t>
            </a:r>
          </a:p>
        </p:txBody>
      </p:sp>
    </p:spTree>
    <p:extLst>
      <p:ext uri="{BB962C8B-B14F-4D97-AF65-F5344CB8AC3E}">
        <p14:creationId xmlns:p14="http://schemas.microsoft.com/office/powerpoint/2010/main" val="4842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8EDC2-B12D-428A-8681-752A4E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B17E2-CF58-4B83-8266-5EF9AAE6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F52B3C-F24D-4A83-B737-BE40C23B0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394-8848-4E2E-9735-57ED15C751BE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6F8D0-7F52-46A8-ABA3-0CD8E43E8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1CA1-A45F-44DF-8C36-6CA9E241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B46961A-C0E8-4D58-8943-533CC97D362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5F1FE-8D1A-4812-8B1A-47957B689156}"/>
              </a:ext>
            </a:extLst>
          </p:cNvPr>
          <p:cNvSpPr txBox="1"/>
          <p:nvPr userDrawn="1"/>
        </p:nvSpPr>
        <p:spPr>
          <a:xfrm>
            <a:off x="533400" y="38100"/>
            <a:ext cx="177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Araçatuba 2024</a:t>
            </a:r>
          </a:p>
        </p:txBody>
      </p:sp>
    </p:spTree>
    <p:extLst>
      <p:ext uri="{BB962C8B-B14F-4D97-AF65-F5344CB8AC3E}">
        <p14:creationId xmlns:p14="http://schemas.microsoft.com/office/powerpoint/2010/main" val="24848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247900" y="3924300"/>
            <a:ext cx="13792200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11/Slide Final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MENSAGEM FINAL - refere-se ao “Take home </a:t>
            </a:r>
            <a:r>
              <a:rPr lang="pt-BR" sz="2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Informar de maneira clara e sucinta, em apenas um slide, usando menos de oito linhas ou numerando, o que se deve guardar deste caso. Quais os ensinamentos e o que devemos relembrar desta apresentação. IMPORTANTE: trata-se de uma mensagem didática de sua apresentação e não um quadro de tudo o que esta anormalidade pode exibir. O impacto didático é maior se bem sucinto, sendo recomendável usar até quatro frases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8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A9EE7C2-D919-4AD0-B381-EE3C813E5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987F284-4F96-48C5-A19B-BEE85FDF4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0" y="4221956"/>
            <a:ext cx="18288000" cy="250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com descritivo do Apresentador, Serviço e Responsáveis/Coordenadores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/>
        </p:nvSpPr>
        <p:spPr>
          <a:xfrm>
            <a:off x="0" y="3955256"/>
            <a:ext cx="18288000" cy="212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Clínica objetiva, incluindo os dados de maior relevância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1799035" y="4152438"/>
            <a:ext cx="14689931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Exames laboratoriais e outras informações subsidiárias relevantes. Por exemplo: endoscopia, antecedentes, imagens auxiliares como cavidade oral, lesões cutâneas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314700" y="3009900"/>
            <a:ext cx="1165860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4, 5, 6 e 7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das imagens do caso - selecionar as imagens que permitam a discussão pelo debatedor, evitando excesso de slides e imagens sem nexo com o diagnóstico final ou do local anatômico de interesse. Este momento concentrará o interesse didático e deve conter imagens que permitam uma discussão razoável pelo debatedor. Quando há sequências de diferentes tipos de exame, o apresentador deve evitar o prolongamento da discussão, informando os próximos exames. O moderador estimulará a dinâmica da apresentação de maneira a não prejudicar os próximos apresentadores. Deseja-se que este momento não ultrapasse dez minutos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/>
        </p:nvSpPr>
        <p:spPr>
          <a:xfrm>
            <a:off x="3772937" y="3620036"/>
            <a:ext cx="10742126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8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conter somente a palavra “CONCLUSÃO”. O apresentador poderá acrescentar um outro slide apenas com a palavra “DIAGNÓSTICO” para garantir a interrupção da discussão. Significa que o debatedor e a plateia devem concluir as suas impressões sem ultrapassar este ponto. O moderador ordenará o encerramento das opiniões, podendo resumir as impressões obtidas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781300" y="4381500"/>
            <a:ext cx="12725400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9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apenas o diagnóstico final e como este foi obtido (exemplo: biópsia percutânea, cirurgia, resposta ao tratamento, etc.)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1828800" y="4305300"/>
            <a:ext cx="14630400" cy="309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10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opcionais que possam reforçar a Conclusão, como fotos da peça e/ou dados da literatura e/ou dados que apoiam o resultado. O essencial do resultado do caso deve estar neste slide. Não deve ser feita uma revisão ou aula sobre o tema. Não é necessária a adição de referências bibliográficas. Se forem incluídas outras informações, devem estar neste slide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5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414</Words>
  <Application>Microsoft Office PowerPoint</Application>
  <PresentationFormat>Personalizar</PresentationFormat>
  <Paragraphs>21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Aglet Sans</vt:lpstr>
      <vt:lpstr>Calibri</vt:lpstr>
      <vt:lpstr>Arial</vt:lpstr>
      <vt:lpstr>Calibri Light</vt:lpstr>
      <vt:lpstr>Office Theme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Mestre Institucional SPR - azul escuro.pptx</dc:title>
  <dc:creator>Evento3</dc:creator>
  <cp:lastModifiedBy>Giuliano</cp:lastModifiedBy>
  <cp:revision>6</cp:revision>
  <dcterms:created xsi:type="dcterms:W3CDTF">2006-08-16T00:00:00Z</dcterms:created>
  <dcterms:modified xsi:type="dcterms:W3CDTF">2024-05-09T12:40:29Z</dcterms:modified>
  <dc:identifier>DAF9jJLg5PY</dc:identifier>
</cp:coreProperties>
</file>